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6"/>
  </p:sldMasterIdLst>
  <p:notesMasterIdLst>
    <p:notesMasterId r:id="rId31"/>
  </p:notesMasterIdLst>
  <p:handoutMasterIdLst>
    <p:handoutMasterId r:id="rId32"/>
  </p:handoutMasterIdLst>
  <p:sldIdLst>
    <p:sldId id="256" r:id="rId7"/>
    <p:sldId id="613" r:id="rId8"/>
    <p:sldId id="614" r:id="rId9"/>
    <p:sldId id="261" r:id="rId10"/>
    <p:sldId id="619" r:id="rId11"/>
    <p:sldId id="629" r:id="rId12"/>
    <p:sldId id="526" r:id="rId13"/>
    <p:sldId id="587" r:id="rId14"/>
    <p:sldId id="615" r:id="rId15"/>
    <p:sldId id="616" r:id="rId16"/>
    <p:sldId id="620" r:id="rId17"/>
    <p:sldId id="621" r:id="rId18"/>
    <p:sldId id="622" r:id="rId19"/>
    <p:sldId id="623" r:id="rId20"/>
    <p:sldId id="624" r:id="rId21"/>
    <p:sldId id="625" r:id="rId22"/>
    <p:sldId id="626" r:id="rId23"/>
    <p:sldId id="627" r:id="rId24"/>
    <p:sldId id="535" r:id="rId25"/>
    <p:sldId id="617" r:id="rId26"/>
    <p:sldId id="618" r:id="rId27"/>
    <p:sldId id="628" r:id="rId28"/>
    <p:sldId id="538" r:id="rId29"/>
    <p:sldId id="539" r:id="rId30"/>
  </p:sldIdLst>
  <p:sldSz cx="10261600" cy="6408738"/>
  <p:notesSz cx="10234613" cy="70993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27038" indent="301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854075" indent="6032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281113" indent="904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708150" indent="1206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8">
          <p15:clr>
            <a:srgbClr val="A4A3A4"/>
          </p15:clr>
        </p15:guide>
        <p15:guide id="2" pos="32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 userDrawn="1">
          <p15:clr>
            <a:srgbClr val="A4A3A4"/>
          </p15:clr>
        </p15:guide>
        <p15:guide id="2" pos="322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AIGUE Annick (INEBELA)" initials="BA(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C94B"/>
    <a:srgbClr val="C5C5C5"/>
    <a:srgbClr val="DEDEDE"/>
    <a:srgbClr val="E1E1E1"/>
    <a:srgbClr val="C71B54"/>
    <a:srgbClr val="9AAC4E"/>
    <a:srgbClr val="A84707"/>
    <a:srgbClr val="9DAE34"/>
    <a:srgbClr val="9482B8"/>
    <a:srgbClr val="867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12" autoAdjust="0"/>
    <p:restoredTop sz="96433" autoAdjust="0"/>
  </p:normalViewPr>
  <p:slideViewPr>
    <p:cSldViewPr snapToGrid="0" showGuides="1">
      <p:cViewPr>
        <p:scale>
          <a:sx n="100" d="100"/>
          <a:sy n="100" d="100"/>
        </p:scale>
        <p:origin x="402" y="-246"/>
      </p:cViewPr>
      <p:guideLst>
        <p:guide orient="horz" pos="728"/>
        <p:guide pos="3232"/>
      </p:guideLst>
    </p:cSldViewPr>
  </p:slideViewPr>
  <p:outlineViewPr>
    <p:cViewPr>
      <p:scale>
        <a:sx n="33" d="100"/>
        <a:sy n="33" d="100"/>
      </p:scale>
      <p:origin x="0" y="-59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howGuides="1">
      <p:cViewPr varScale="1">
        <p:scale>
          <a:sx n="105" d="100"/>
          <a:sy n="105" d="100"/>
        </p:scale>
        <p:origin x="432" y="114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commentAuthors" Target="commentAuthor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6114" cy="355023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796109" y="0"/>
            <a:ext cx="4436114" cy="355023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r">
              <a:defRPr sz="1200"/>
            </a:lvl1pPr>
          </a:lstStyle>
          <a:p>
            <a:fld id="{65C78ED6-B1A2-4C59-B615-ADFD347B0933}" type="datetimeFigureOut">
              <a:rPr lang="fr-FR" smtClean="0"/>
              <a:t>18/01/2018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743137"/>
            <a:ext cx="4436114" cy="355022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796109" y="6743137"/>
            <a:ext cx="4436114" cy="355022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r">
              <a:defRPr sz="1200"/>
            </a:lvl1pPr>
          </a:lstStyle>
          <a:p>
            <a:fld id="{8326A832-EB7D-4507-9710-AAD957F18E8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022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434681" cy="354909"/>
          </a:xfrm>
          <a:prstGeom prst="rect">
            <a:avLst/>
          </a:prstGeom>
        </p:spPr>
        <p:txBody>
          <a:bodyPr vert="horz" lIns="94642" tIns="47321" rIns="94642" bIns="47321" rtlCol="0"/>
          <a:lstStyle>
            <a:lvl1pPr algn="l">
              <a:defRPr sz="9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97547" y="2"/>
            <a:ext cx="4434681" cy="354909"/>
          </a:xfrm>
          <a:prstGeom prst="rect">
            <a:avLst/>
          </a:prstGeom>
        </p:spPr>
        <p:txBody>
          <a:bodyPr vert="horz" lIns="94642" tIns="47321" rIns="94642" bIns="47321" rtlCol="0"/>
          <a:lstStyle>
            <a:lvl1pPr algn="r">
              <a:defRPr sz="900"/>
            </a:lvl1pPr>
          </a:lstStyle>
          <a:p>
            <a:pPr>
              <a:defRPr/>
            </a:pPr>
            <a:fld id="{7F38FFBC-B779-453B-9CCE-DAFE4F16BEF9}" type="datetimeFigureOut">
              <a:rPr lang="fr-FR" smtClean="0"/>
              <a:pPr>
                <a:defRPr/>
              </a:pPr>
              <a:t>18/01/2018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2003425"/>
            <a:ext cx="5141912" cy="3211513"/>
          </a:xfrm>
          <a:prstGeom prst="rect">
            <a:avLst/>
          </a:prstGeom>
          <a:noFill/>
          <a:ln w="12700">
            <a:solidFill>
              <a:prstClr val="black"/>
            </a:solidFill>
          </a:ln>
          <a:effectLst>
            <a:outerShdw blurRad="190500" dist="63500" dir="5100000" algn="t" rotWithShape="0">
              <a:prstClr val="black">
                <a:alpha val="20000"/>
              </a:prstClr>
            </a:outerShdw>
          </a:effectLst>
        </p:spPr>
        <p:txBody>
          <a:bodyPr vert="horz" lIns="94642" tIns="47321" rIns="94642" bIns="47321" rtlCol="0" anchor="ctr"/>
          <a:lstStyle/>
          <a:p>
            <a:pPr lvl="0"/>
            <a:endParaRPr lang="fr-FR" noProof="0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5226163" y="354912"/>
            <a:ext cx="4706062" cy="6498926"/>
          </a:xfrm>
          <a:prstGeom prst="rect">
            <a:avLst/>
          </a:prstGeom>
        </p:spPr>
        <p:txBody>
          <a:bodyPr vert="horz" lIns="94642" tIns="47321" rIns="94642" bIns="47321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743258"/>
            <a:ext cx="4434681" cy="354908"/>
          </a:xfrm>
          <a:prstGeom prst="rect">
            <a:avLst/>
          </a:prstGeom>
        </p:spPr>
        <p:txBody>
          <a:bodyPr vert="horz" lIns="94642" tIns="47321" rIns="94642" bIns="47321" rtlCol="0" anchor="b"/>
          <a:lstStyle>
            <a:lvl1pPr algn="l">
              <a:defRPr sz="10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97547" y="6743258"/>
            <a:ext cx="4434681" cy="354908"/>
          </a:xfrm>
          <a:prstGeom prst="rect">
            <a:avLst/>
          </a:prstGeom>
        </p:spPr>
        <p:txBody>
          <a:bodyPr vert="horz" lIns="94642" tIns="47321" rIns="94642" bIns="47321" rtlCol="0" anchor="b"/>
          <a:lstStyle>
            <a:lvl1pPr algn="r">
              <a:defRPr sz="1000"/>
            </a:lvl1pPr>
          </a:lstStyle>
          <a:p>
            <a:pPr>
              <a:defRPr/>
            </a:pPr>
            <a:fld id="{B0C9264B-657A-44EC-8E04-DDC34744EDA1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164625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703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5407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81113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70815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36953" algn="l" defTabSz="85478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64343" algn="l" defTabSz="85478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91734" algn="l" defTabSz="85478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19124" algn="l" defTabSz="85478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0013" y="1917700"/>
            <a:ext cx="4922837" cy="3074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C9264B-657A-44EC-8E04-DDC34744EDA1}" type="slidenum">
              <a:rPr lang="fr-FR" smtClean="0"/>
              <a:pPr>
                <a:defRPr/>
              </a:pPr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4461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C9264B-657A-44EC-8E04-DDC34744EDA1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8860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prez (sans visuel)">
    <p:bg>
      <p:bgPr>
        <a:solidFill>
          <a:srgbClr val="003C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824" y="5245668"/>
            <a:ext cx="1097057" cy="108585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93465" y="3286925"/>
            <a:ext cx="6893720" cy="2132982"/>
          </a:xfrm>
        </p:spPr>
        <p:txBody>
          <a:bodyPr wrap="square" lIns="0" tIns="0" rIns="0" bIns="0" anchor="t"/>
          <a:lstStyle>
            <a:lvl1pPr marL="0" indent="0" algn="ctr">
              <a:lnSpc>
                <a:spcPts val="3300"/>
              </a:lnSpc>
              <a:buFontTx/>
              <a:buNone/>
              <a:defRPr sz="3600" b="0" cap="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93465" y="1260153"/>
            <a:ext cx="6893720" cy="1931522"/>
          </a:xfrm>
          <a:prstGeom prst="rect">
            <a:avLst/>
          </a:prstGeom>
        </p:spPr>
        <p:txBody>
          <a:bodyPr wrap="square" lIns="0" tIns="0" rIns="0" bIns="0" anchor="b"/>
          <a:lstStyle>
            <a:lvl1pPr marL="0" indent="0" algn="ctr">
              <a:buNone/>
              <a:defRPr sz="3600" cap="all" baseline="0">
                <a:solidFill>
                  <a:srgbClr val="16B1E6"/>
                </a:solidFill>
              </a:defRPr>
            </a:lvl1pPr>
            <a:lvl2pPr marL="427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54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82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09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36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64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91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419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BE" dirty="0"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225109" y="-9064"/>
            <a:ext cx="1538288" cy="341313"/>
          </a:xfrm>
          <a:prstGeom prst="rect">
            <a:avLst/>
          </a:prstGeom>
        </p:spPr>
        <p:txBody>
          <a:bodyPr lIns="85478" tIns="42739" rIns="85478" bIns="42739" anchor="t" anchorCtr="0"/>
          <a:lstStyle>
            <a:lvl1pPr marL="0" algn="l" defTabSz="854781" rtl="0" eaLnBrk="1" latinLnBrk="0" hangingPunct="1">
              <a:defRPr lang="fr-FR" sz="1100" b="0" kern="1200">
                <a:solidFill>
                  <a:srgbClr val="0A6CA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09" y="-9064"/>
            <a:ext cx="1221300" cy="1256194"/>
          </a:xfrm>
          <a:prstGeom prst="rect">
            <a:avLst/>
          </a:prstGeom>
        </p:spPr>
      </p:pic>
      <p:sp>
        <p:nvSpPr>
          <p:cNvPr id="10" name="Espace réservé du texte 9"/>
          <p:cNvSpPr>
            <a:spLocks noGrp="1"/>
          </p:cNvSpPr>
          <p:nvPr>
            <p:ph type="body" sz="quarter" idx="11" hasCustomPrompt="1"/>
          </p:nvPr>
        </p:nvSpPr>
        <p:spPr>
          <a:xfrm>
            <a:off x="1225109" y="5675413"/>
            <a:ext cx="2413261" cy="545346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Association des diplômés de l'Institut Technique de Banque</a:t>
            </a:r>
          </a:p>
        </p:txBody>
      </p:sp>
    </p:spTree>
    <p:extLst>
      <p:ext uri="{BB962C8B-B14F-4D97-AF65-F5344CB8AC3E}">
        <p14:creationId xmlns:p14="http://schemas.microsoft.com/office/powerpoint/2010/main" val="1240919318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3080" y="1390651"/>
            <a:ext cx="3029767" cy="4334194"/>
          </a:xfrm>
          <a:prstGeom prst="rect">
            <a:avLst/>
          </a:prstGeom>
        </p:spPr>
        <p:txBody>
          <a:bodyPr>
            <a:normAutofit/>
          </a:bodyPr>
          <a:lstStyle>
            <a:lvl1pPr marL="319088" indent="-319088">
              <a:buClr>
                <a:srgbClr val="00B050"/>
              </a:buClr>
              <a:buSzPct val="90000"/>
              <a:buFont typeface="Wingdings" pitchFamily="2" charset="2"/>
              <a:buChar char="l"/>
              <a:defRPr sz="1800">
                <a:solidFill>
                  <a:schemeClr val="tx2"/>
                </a:solidFill>
              </a:defRPr>
            </a:lvl1pPr>
            <a:lvl2pPr marL="693738" indent="-266700">
              <a:buFont typeface="Wingdings" pitchFamily="2" charset="2"/>
              <a:buChar char="§"/>
              <a:defRPr sz="1600">
                <a:solidFill>
                  <a:schemeClr val="tx2"/>
                </a:solidFill>
              </a:defRPr>
            </a:lvl2pPr>
            <a:lvl3pPr marL="1068388" indent="-212725">
              <a:buClr>
                <a:srgbClr val="00B050"/>
              </a:buClr>
              <a:buSzPct val="60000"/>
              <a:buFont typeface="Wingdings" pitchFamily="2" charset="2"/>
              <a:buChar char="l"/>
              <a:defRPr sz="1400"/>
            </a:lvl3pPr>
            <a:lvl4pPr marL="1495425" indent="-212725">
              <a:buFont typeface="Wingdings" pitchFamily="2" charset="2"/>
              <a:buChar char="§"/>
              <a:defRPr sz="1200"/>
            </a:lvl4pPr>
            <a:lvl5pPr marL="1922463" indent="-212725">
              <a:buClr>
                <a:srgbClr val="00B050"/>
              </a:buClr>
              <a:buFont typeface="Arial" pitchFamily="34" charset="0"/>
              <a:buChar char="•"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630030" y="1390651"/>
            <a:ext cx="3029767" cy="4334194"/>
          </a:xfrm>
          <a:prstGeom prst="rect">
            <a:avLst/>
          </a:prstGeom>
        </p:spPr>
        <p:txBody>
          <a:bodyPr>
            <a:normAutofit/>
          </a:bodyPr>
          <a:lstStyle>
            <a:lvl1pPr marL="319088" indent="-319088">
              <a:buClr>
                <a:srgbClr val="00B050"/>
              </a:buClr>
              <a:buSzPct val="90000"/>
              <a:buFont typeface="Wingdings" pitchFamily="2" charset="2"/>
              <a:buChar char="l"/>
              <a:defRPr sz="1800">
                <a:solidFill>
                  <a:schemeClr val="tx2"/>
                </a:solidFill>
              </a:defRPr>
            </a:lvl1pPr>
            <a:lvl2pPr marL="693738" indent="-266700">
              <a:buFont typeface="Wingdings" pitchFamily="2" charset="2"/>
              <a:buChar char="§"/>
              <a:defRPr sz="1600">
                <a:solidFill>
                  <a:schemeClr val="tx2"/>
                </a:solidFill>
              </a:defRPr>
            </a:lvl2pPr>
            <a:lvl3pPr marL="1068388" indent="-212725">
              <a:buClr>
                <a:srgbClr val="00B050"/>
              </a:buClr>
              <a:buSzPct val="60000"/>
              <a:buFont typeface="Wingdings" pitchFamily="2" charset="2"/>
              <a:buChar char="l"/>
              <a:defRPr sz="1400"/>
            </a:lvl3pPr>
            <a:lvl4pPr marL="1495425" indent="-212725">
              <a:buFont typeface="Wingdings" pitchFamily="2" charset="2"/>
              <a:buChar char="§"/>
              <a:defRPr sz="1200"/>
            </a:lvl4pPr>
            <a:lvl5pPr marL="1922463" indent="-212725">
              <a:buClr>
                <a:srgbClr val="00B050"/>
              </a:buClr>
              <a:buFont typeface="Arial" pitchFamily="34" charset="0"/>
              <a:buChar char="•"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8" name="Espace réservé du contenu 3"/>
          <p:cNvSpPr>
            <a:spLocks noGrp="1"/>
          </p:cNvSpPr>
          <p:nvPr>
            <p:ph sz="half" idx="13"/>
          </p:nvPr>
        </p:nvSpPr>
        <p:spPr>
          <a:xfrm>
            <a:off x="6746979" y="1390651"/>
            <a:ext cx="3029767" cy="4334194"/>
          </a:xfrm>
          <a:prstGeom prst="rect">
            <a:avLst/>
          </a:prstGeom>
        </p:spPr>
        <p:txBody>
          <a:bodyPr>
            <a:normAutofit/>
          </a:bodyPr>
          <a:lstStyle>
            <a:lvl1pPr marL="319088" indent="-319088">
              <a:buClr>
                <a:srgbClr val="00B050"/>
              </a:buClr>
              <a:buSzPct val="90000"/>
              <a:buFont typeface="Wingdings" pitchFamily="2" charset="2"/>
              <a:buChar char="l"/>
              <a:defRPr sz="1800">
                <a:solidFill>
                  <a:schemeClr val="tx2"/>
                </a:solidFill>
              </a:defRPr>
            </a:lvl1pPr>
            <a:lvl2pPr marL="693738" indent="-266700">
              <a:buFont typeface="Wingdings" pitchFamily="2" charset="2"/>
              <a:buChar char="§"/>
              <a:defRPr sz="1600">
                <a:solidFill>
                  <a:schemeClr val="tx2"/>
                </a:solidFill>
              </a:defRPr>
            </a:lvl2pPr>
            <a:lvl3pPr marL="1068388" indent="-212725">
              <a:buClr>
                <a:srgbClr val="00B050"/>
              </a:buClr>
              <a:buSzPct val="60000"/>
              <a:buFont typeface="Wingdings" pitchFamily="2" charset="2"/>
              <a:buChar char="l"/>
              <a:defRPr sz="1400"/>
            </a:lvl3pPr>
            <a:lvl4pPr marL="1495425" indent="-212725">
              <a:buFont typeface="Wingdings" pitchFamily="2" charset="2"/>
              <a:buChar char="§"/>
              <a:defRPr sz="1200"/>
            </a:lvl4pPr>
            <a:lvl5pPr marL="1881188" indent="-171450">
              <a:buClr>
                <a:srgbClr val="00B050"/>
              </a:buClr>
              <a:buFont typeface="Arial" pitchFamily="34" charset="0"/>
              <a:buChar char="•"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grpSp>
        <p:nvGrpSpPr>
          <p:cNvPr id="22" name="Groupe 21"/>
          <p:cNvGrpSpPr/>
          <p:nvPr userDrawn="1"/>
        </p:nvGrpSpPr>
        <p:grpSpPr>
          <a:xfrm rot="10800000">
            <a:off x="9077250" y="5218114"/>
            <a:ext cx="1191599" cy="1190624"/>
            <a:chOff x="-8462" y="0"/>
            <a:chExt cx="629392" cy="628877"/>
          </a:xfrm>
        </p:grpSpPr>
        <p:sp>
          <p:nvSpPr>
            <p:cNvPr id="23" name="Rectangle 22"/>
            <p:cNvSpPr/>
            <p:nvPr userDrawn="1"/>
          </p:nvSpPr>
          <p:spPr>
            <a:xfrm rot="5400000">
              <a:off x="230174" y="-238636"/>
              <a:ext cx="152119" cy="62939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9" name="Rectangle 28"/>
            <p:cNvSpPr/>
            <p:nvPr userDrawn="1"/>
          </p:nvSpPr>
          <p:spPr>
            <a:xfrm>
              <a:off x="-8462" y="0"/>
              <a:ext cx="152119" cy="62887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grpSp>
        <p:nvGrpSpPr>
          <p:cNvPr id="31" name="Groupe 30"/>
          <p:cNvGrpSpPr/>
          <p:nvPr userDrawn="1"/>
        </p:nvGrpSpPr>
        <p:grpSpPr>
          <a:xfrm>
            <a:off x="-8462" y="0"/>
            <a:ext cx="1191599" cy="1190624"/>
            <a:chOff x="-8462" y="0"/>
            <a:chExt cx="629392" cy="628877"/>
          </a:xfrm>
        </p:grpSpPr>
        <p:sp>
          <p:nvSpPr>
            <p:cNvPr id="34" name="Rectangle 33"/>
            <p:cNvSpPr/>
            <p:nvPr userDrawn="1"/>
          </p:nvSpPr>
          <p:spPr>
            <a:xfrm rot="5400000">
              <a:off x="230174" y="-238636"/>
              <a:ext cx="152119" cy="62939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5" name="Rectangle 34"/>
            <p:cNvSpPr/>
            <p:nvPr userDrawn="1"/>
          </p:nvSpPr>
          <p:spPr>
            <a:xfrm>
              <a:off x="-8462" y="0"/>
              <a:ext cx="152119" cy="62887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36" name="Titre 1"/>
          <p:cNvSpPr>
            <a:spLocks noGrp="1"/>
          </p:cNvSpPr>
          <p:nvPr>
            <p:ph type="title"/>
          </p:nvPr>
        </p:nvSpPr>
        <p:spPr>
          <a:xfrm>
            <a:off x="698365" y="322528"/>
            <a:ext cx="9112446" cy="765866"/>
          </a:xfrm>
          <a:noFill/>
        </p:spPr>
        <p:txBody>
          <a:bodyPr anchor="t" anchorCtr="0">
            <a:noAutofit/>
          </a:bodyPr>
          <a:lstStyle>
            <a:lvl1pPr marL="0" indent="0" algn="r">
              <a:lnSpc>
                <a:spcPts val="2400"/>
              </a:lnSpc>
              <a:buSzPct val="100000"/>
              <a:buFontTx/>
              <a:buNone/>
              <a:defRPr lang="fr-FR" sz="2628" b="0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106799" y="6155265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chemeClr val="accent1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40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9054811" y="6155263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0A6CAF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42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980848" y="5017294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20" name="Espace réservé du texte 31"/>
          <p:cNvSpPr>
            <a:spLocks noGrp="1"/>
          </p:cNvSpPr>
          <p:nvPr>
            <p:ph type="body" sz="quarter" idx="14" hasCustomPrompt="1"/>
          </p:nvPr>
        </p:nvSpPr>
        <p:spPr>
          <a:xfrm>
            <a:off x="827502" y="25569"/>
            <a:ext cx="340854" cy="23533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292081" indent="0">
              <a:buFontTx/>
              <a:buNone/>
              <a:defRPr sz="1051">
                <a:solidFill>
                  <a:srgbClr val="A1A7AC"/>
                </a:solidFill>
              </a:defRPr>
            </a:lvl2pPr>
            <a:lvl3pPr marL="584162" indent="0">
              <a:buFontTx/>
              <a:buNone/>
              <a:defRPr sz="1051">
                <a:solidFill>
                  <a:srgbClr val="A1A7AC"/>
                </a:solidFill>
              </a:defRPr>
            </a:lvl3pPr>
            <a:lvl4pPr marL="876243" indent="0">
              <a:buFontTx/>
              <a:buNone/>
              <a:defRPr sz="1051">
                <a:solidFill>
                  <a:srgbClr val="A1A7AC"/>
                </a:solidFill>
              </a:defRPr>
            </a:lvl4pPr>
            <a:lvl5pPr marL="1168324" indent="0">
              <a:buFontTx/>
              <a:buNone/>
              <a:defRPr sz="1051">
                <a:solidFill>
                  <a:srgbClr val="A1A7AC"/>
                </a:solidFill>
              </a:defRPr>
            </a:lvl5pPr>
          </a:lstStyle>
          <a:p>
            <a:pPr lvl="0"/>
            <a:r>
              <a:rPr lang="fr-FR" dirty="0"/>
              <a:t>.</a:t>
            </a:r>
          </a:p>
        </p:txBody>
      </p:sp>
      <p:sp>
        <p:nvSpPr>
          <p:cNvPr id="21" name="Espace réservé du contenu 27"/>
          <p:cNvSpPr>
            <a:spLocks noGrp="1"/>
          </p:cNvSpPr>
          <p:nvPr>
            <p:ph sz="quarter" idx="21"/>
          </p:nvPr>
        </p:nvSpPr>
        <p:spPr>
          <a:xfrm>
            <a:off x="1250940" y="25569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chemeClr val="accent1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pic>
        <p:nvPicPr>
          <p:cNvPr id="19" name="Imag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72" y="5711873"/>
            <a:ext cx="670768" cy="66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467275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+cyan 1/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e 17"/>
          <p:cNvGrpSpPr/>
          <p:nvPr userDrawn="1"/>
        </p:nvGrpSpPr>
        <p:grpSpPr>
          <a:xfrm>
            <a:off x="-1" y="0"/>
            <a:ext cx="5130802" cy="6408738"/>
            <a:chOff x="378240" y="0"/>
            <a:chExt cx="5130802" cy="6408738"/>
          </a:xfrm>
        </p:grpSpPr>
        <p:sp>
          <p:nvSpPr>
            <p:cNvPr id="19" name="Rectangle 18"/>
            <p:cNvSpPr/>
            <p:nvPr userDrawn="1"/>
          </p:nvSpPr>
          <p:spPr>
            <a:xfrm>
              <a:off x="1116592" y="0"/>
              <a:ext cx="4392450" cy="320436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378240" y="0"/>
              <a:ext cx="1346455" cy="64087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394" y="3299592"/>
            <a:ext cx="3584605" cy="2924251"/>
          </a:xfrm>
          <a:prstGeom prst="rect">
            <a:avLst/>
          </a:prstGeom>
        </p:spPr>
        <p:txBody>
          <a:bodyPr>
            <a:normAutofit/>
          </a:bodyPr>
          <a:lstStyle>
            <a:lvl1pPr marL="319088" indent="-319088">
              <a:buClr>
                <a:srgbClr val="00B050"/>
              </a:buClr>
              <a:buSzPct val="90000"/>
              <a:buFont typeface="Wingdings" pitchFamily="2" charset="2"/>
              <a:buChar char="l"/>
              <a:defRPr sz="1800">
                <a:solidFill>
                  <a:srgbClr val="003C82"/>
                </a:solidFill>
              </a:defRPr>
            </a:lvl1pPr>
            <a:lvl2pPr marL="693738" indent="-266700">
              <a:buFont typeface="Wingdings" pitchFamily="2" charset="2"/>
              <a:buChar char="§"/>
              <a:defRPr sz="1600">
                <a:solidFill>
                  <a:srgbClr val="003C82"/>
                </a:solidFill>
              </a:defRPr>
            </a:lvl2pPr>
            <a:lvl3pPr marL="1068388" indent="-212725">
              <a:buClr>
                <a:srgbClr val="00B050"/>
              </a:buClr>
              <a:buSzPct val="60000"/>
              <a:buFont typeface="Wingdings" pitchFamily="2" charset="2"/>
              <a:buChar char="l"/>
              <a:defRPr sz="1400">
                <a:solidFill>
                  <a:schemeClr val="tx1"/>
                </a:solidFill>
              </a:defRPr>
            </a:lvl3pPr>
            <a:lvl4pPr marL="1495425" indent="-212725">
              <a:buFont typeface="Wingdings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1922463" indent="-212725">
              <a:buClr>
                <a:srgbClr val="00B050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438600" y="761431"/>
            <a:ext cx="3581399" cy="2324669"/>
          </a:xfrm>
          <a:prstGeom prst="rect">
            <a:avLst/>
          </a:prstGeom>
        </p:spPr>
        <p:txBody>
          <a:bodyPr>
            <a:normAutofit/>
          </a:bodyPr>
          <a:lstStyle>
            <a:lvl1pPr marL="319088" indent="-319088">
              <a:buClr>
                <a:schemeClr val="bg1"/>
              </a:buClr>
              <a:buSzPct val="90000"/>
              <a:buFont typeface="Wingdings" pitchFamily="2" charset="2"/>
              <a:buChar char="l"/>
              <a:defRPr sz="1800">
                <a:solidFill>
                  <a:schemeClr val="bg1"/>
                </a:solidFill>
              </a:defRPr>
            </a:lvl1pPr>
            <a:lvl2pPr marL="693738" indent="-266700">
              <a:buClr>
                <a:schemeClr val="bg1"/>
              </a:buClr>
              <a:buFont typeface="Wingdings" pitchFamily="2" charset="2"/>
              <a:buChar char="§"/>
              <a:defRPr sz="1600">
                <a:solidFill>
                  <a:schemeClr val="bg1"/>
                </a:solidFill>
              </a:defRPr>
            </a:lvl2pPr>
            <a:lvl3pPr marL="1068388" indent="-212725">
              <a:buClr>
                <a:schemeClr val="bg1"/>
              </a:buClr>
              <a:buSzPct val="60000"/>
              <a:buFont typeface="Wingdings" pitchFamily="2" charset="2"/>
              <a:buChar char="l"/>
              <a:defRPr sz="1400">
                <a:solidFill>
                  <a:schemeClr val="bg1"/>
                </a:solidFill>
              </a:defRPr>
            </a:lvl3pPr>
            <a:lvl4pPr marL="1495425" indent="-212725">
              <a:buClr>
                <a:schemeClr val="bg1"/>
              </a:buClr>
              <a:buFont typeface="Wingdings" pitchFamily="2" charset="2"/>
              <a:buChar char="§"/>
              <a:defRPr sz="1200">
                <a:solidFill>
                  <a:schemeClr val="bg1"/>
                </a:solidFill>
              </a:defRPr>
            </a:lvl4pPr>
            <a:lvl5pPr marL="1922463" indent="-212725">
              <a:buClr>
                <a:schemeClr val="bg1"/>
              </a:buClr>
              <a:buFont typeface="Arial" pitchFamily="34" charset="0"/>
              <a:buChar char="•"/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8" name="Espace réservé du contenu 3"/>
          <p:cNvSpPr>
            <a:spLocks noGrp="1"/>
          </p:cNvSpPr>
          <p:nvPr>
            <p:ph sz="half" idx="13"/>
          </p:nvPr>
        </p:nvSpPr>
        <p:spPr>
          <a:xfrm>
            <a:off x="5372099" y="761431"/>
            <a:ext cx="3602681" cy="2324669"/>
          </a:xfrm>
          <a:prstGeom prst="rect">
            <a:avLst/>
          </a:prstGeom>
        </p:spPr>
        <p:txBody>
          <a:bodyPr>
            <a:normAutofit/>
          </a:bodyPr>
          <a:lstStyle>
            <a:lvl1pPr marL="319088" indent="-319088">
              <a:buClr>
                <a:srgbClr val="00B050"/>
              </a:buClr>
              <a:buSzPct val="90000"/>
              <a:buFont typeface="Wingdings" pitchFamily="2" charset="2"/>
              <a:buChar char="l"/>
              <a:defRPr sz="1800">
                <a:solidFill>
                  <a:schemeClr val="tx2"/>
                </a:solidFill>
              </a:defRPr>
            </a:lvl1pPr>
            <a:lvl2pPr marL="693738" indent="-266700">
              <a:buFont typeface="Wingdings" pitchFamily="2" charset="2"/>
              <a:buChar char="§"/>
              <a:defRPr sz="1600">
                <a:solidFill>
                  <a:schemeClr val="tx2"/>
                </a:solidFill>
              </a:defRPr>
            </a:lvl2pPr>
            <a:lvl3pPr marL="1068388" indent="-212725">
              <a:buClr>
                <a:srgbClr val="00B050"/>
              </a:buClr>
              <a:buSzPct val="60000"/>
              <a:buFont typeface="Wingdings" pitchFamily="2" charset="2"/>
              <a:buChar char="l"/>
              <a:defRPr sz="1400"/>
            </a:lvl3pPr>
            <a:lvl4pPr marL="1495425" indent="-212725">
              <a:buFont typeface="Wingdings" pitchFamily="2" charset="2"/>
              <a:buChar char="§"/>
              <a:defRPr sz="1200"/>
            </a:lvl4pPr>
            <a:lvl5pPr marL="1881188" indent="-171450">
              <a:buClr>
                <a:srgbClr val="00B050"/>
              </a:buClr>
              <a:buFont typeface="Arial" pitchFamily="34" charset="0"/>
              <a:buChar char="•"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1" name="Espace réservé du contenu 3"/>
          <p:cNvSpPr>
            <a:spLocks noGrp="1"/>
          </p:cNvSpPr>
          <p:nvPr>
            <p:ph sz="half" idx="14"/>
          </p:nvPr>
        </p:nvSpPr>
        <p:spPr>
          <a:xfrm>
            <a:off x="5372099" y="3314263"/>
            <a:ext cx="3602681" cy="2909580"/>
          </a:xfrm>
          <a:prstGeom prst="rect">
            <a:avLst/>
          </a:prstGeom>
        </p:spPr>
        <p:txBody>
          <a:bodyPr>
            <a:normAutofit/>
          </a:bodyPr>
          <a:lstStyle>
            <a:lvl1pPr marL="319088" indent="-319088">
              <a:buClr>
                <a:srgbClr val="00B050"/>
              </a:buClr>
              <a:buSzPct val="90000"/>
              <a:buFont typeface="Wingdings" pitchFamily="2" charset="2"/>
              <a:buChar char="l"/>
              <a:defRPr sz="1800">
                <a:solidFill>
                  <a:schemeClr val="tx2"/>
                </a:solidFill>
              </a:defRPr>
            </a:lvl1pPr>
            <a:lvl2pPr marL="693738" indent="-266700">
              <a:buFont typeface="Wingdings" pitchFamily="2" charset="2"/>
              <a:buChar char="§"/>
              <a:defRPr sz="1600">
                <a:solidFill>
                  <a:schemeClr val="tx2"/>
                </a:solidFill>
              </a:defRPr>
            </a:lvl2pPr>
            <a:lvl3pPr marL="1068388" indent="-212725">
              <a:buClr>
                <a:srgbClr val="00B050"/>
              </a:buClr>
              <a:buSzPct val="60000"/>
              <a:buFont typeface="Wingdings" pitchFamily="2" charset="2"/>
              <a:buChar char="l"/>
              <a:defRPr sz="1400"/>
            </a:lvl3pPr>
            <a:lvl4pPr marL="1495425" indent="-212725">
              <a:buFont typeface="Wingdings" pitchFamily="2" charset="2"/>
              <a:buChar char="§"/>
              <a:defRPr sz="1200"/>
            </a:lvl4pPr>
            <a:lvl5pPr marL="1881188" indent="-171450">
              <a:buClr>
                <a:srgbClr val="00B050"/>
              </a:buClr>
              <a:buFont typeface="Arial" pitchFamily="34" charset="0"/>
              <a:buChar char="•"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1006160" y="106797"/>
            <a:ext cx="9112446" cy="765866"/>
          </a:xfrm>
          <a:noFill/>
        </p:spPr>
        <p:txBody>
          <a:bodyPr anchor="t" anchorCtr="0">
            <a:noAutofit/>
          </a:bodyPr>
          <a:lstStyle>
            <a:lvl1pPr marL="0" indent="0" algn="r">
              <a:lnSpc>
                <a:spcPts val="2400"/>
              </a:lnSpc>
              <a:buSzPct val="100000"/>
              <a:buFontTx/>
              <a:buNone/>
              <a:defRPr lang="fr-FR" sz="2400" b="0" kern="1200" baseline="0" dirty="0" smtClean="0">
                <a:solidFill>
                  <a:srgbClr val="003C8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1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5360" y="6546009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12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8483372" y="6546007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888834" y="6546007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14" name="Espace réservé du contenu 27"/>
          <p:cNvSpPr>
            <a:spLocks noGrp="1"/>
          </p:cNvSpPr>
          <p:nvPr>
            <p:ph sz="quarter" idx="15"/>
          </p:nvPr>
        </p:nvSpPr>
        <p:spPr>
          <a:xfrm>
            <a:off x="0" y="-516376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pic>
        <p:nvPicPr>
          <p:cNvPr id="16" name="Imag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72" y="5711873"/>
            <a:ext cx="670768" cy="66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14466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+cyan 2/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e 17"/>
          <p:cNvGrpSpPr/>
          <p:nvPr userDrawn="1"/>
        </p:nvGrpSpPr>
        <p:grpSpPr>
          <a:xfrm>
            <a:off x="-1" y="0"/>
            <a:ext cx="5130802" cy="6408738"/>
            <a:chOff x="378240" y="0"/>
            <a:chExt cx="5130802" cy="6408738"/>
          </a:xfrm>
        </p:grpSpPr>
        <p:sp>
          <p:nvSpPr>
            <p:cNvPr id="19" name="Rectangle 18"/>
            <p:cNvSpPr/>
            <p:nvPr userDrawn="1"/>
          </p:nvSpPr>
          <p:spPr>
            <a:xfrm>
              <a:off x="1116592" y="3204367"/>
              <a:ext cx="4392450" cy="320437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378240" y="0"/>
              <a:ext cx="1346455" cy="64087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394" y="3299592"/>
            <a:ext cx="3584605" cy="2924251"/>
          </a:xfrm>
          <a:prstGeom prst="rect">
            <a:avLst/>
          </a:prstGeom>
        </p:spPr>
        <p:txBody>
          <a:bodyPr>
            <a:normAutofit/>
          </a:bodyPr>
          <a:lstStyle>
            <a:lvl1pPr marL="319088" indent="-319088">
              <a:buClr>
                <a:schemeClr val="bg1"/>
              </a:buClr>
              <a:buSzPct val="90000"/>
              <a:buFont typeface="Wingdings" pitchFamily="2" charset="2"/>
              <a:buChar char="l"/>
              <a:defRPr sz="1800">
                <a:solidFill>
                  <a:schemeClr val="bg1"/>
                </a:solidFill>
              </a:defRPr>
            </a:lvl1pPr>
            <a:lvl2pPr marL="693738" indent="-266700">
              <a:buClr>
                <a:schemeClr val="bg1"/>
              </a:buClr>
              <a:buFont typeface="Wingdings" pitchFamily="2" charset="2"/>
              <a:buChar char="§"/>
              <a:defRPr sz="1600">
                <a:solidFill>
                  <a:schemeClr val="bg1"/>
                </a:solidFill>
              </a:defRPr>
            </a:lvl2pPr>
            <a:lvl3pPr marL="1068388" indent="-212725">
              <a:buClr>
                <a:schemeClr val="bg1"/>
              </a:buClr>
              <a:buSzPct val="60000"/>
              <a:buFont typeface="Wingdings" pitchFamily="2" charset="2"/>
              <a:buChar char="l"/>
              <a:defRPr sz="1400">
                <a:solidFill>
                  <a:schemeClr val="bg1"/>
                </a:solidFill>
              </a:defRPr>
            </a:lvl3pPr>
            <a:lvl4pPr marL="1495425" indent="-212725">
              <a:buClr>
                <a:schemeClr val="bg1"/>
              </a:buClr>
              <a:buFont typeface="Wingdings" pitchFamily="2" charset="2"/>
              <a:buChar char="§"/>
              <a:defRPr sz="1200">
                <a:solidFill>
                  <a:schemeClr val="bg1"/>
                </a:solidFill>
              </a:defRPr>
            </a:lvl4pPr>
            <a:lvl5pPr marL="1922463" indent="-212725">
              <a:buClr>
                <a:schemeClr val="bg1"/>
              </a:buClr>
              <a:buFont typeface="Arial" pitchFamily="34" charset="0"/>
              <a:buChar char="•"/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438600" y="761431"/>
            <a:ext cx="3581399" cy="2324669"/>
          </a:xfrm>
          <a:prstGeom prst="rect">
            <a:avLst/>
          </a:prstGeom>
        </p:spPr>
        <p:txBody>
          <a:bodyPr>
            <a:normAutofit/>
          </a:bodyPr>
          <a:lstStyle>
            <a:lvl1pPr marL="319088" indent="-319088">
              <a:buClr>
                <a:srgbClr val="00B050"/>
              </a:buClr>
              <a:buSzPct val="90000"/>
              <a:buFont typeface="Wingdings" pitchFamily="2" charset="2"/>
              <a:buChar char="l"/>
              <a:defRPr sz="1800">
                <a:solidFill>
                  <a:schemeClr val="tx2"/>
                </a:solidFill>
              </a:defRPr>
            </a:lvl1pPr>
            <a:lvl2pPr marL="693738" indent="-266700">
              <a:buFont typeface="Wingdings" pitchFamily="2" charset="2"/>
              <a:buChar char="§"/>
              <a:defRPr sz="1600">
                <a:solidFill>
                  <a:schemeClr val="tx2"/>
                </a:solidFill>
              </a:defRPr>
            </a:lvl2pPr>
            <a:lvl3pPr marL="1068388" indent="-212725">
              <a:buClr>
                <a:srgbClr val="00B050"/>
              </a:buClr>
              <a:buSzPct val="60000"/>
              <a:buFont typeface="Wingdings" pitchFamily="2" charset="2"/>
              <a:buChar char="l"/>
              <a:defRPr sz="1400"/>
            </a:lvl3pPr>
            <a:lvl4pPr marL="1495425" indent="-212725">
              <a:buFont typeface="Wingdings" pitchFamily="2" charset="2"/>
              <a:buChar char="§"/>
              <a:defRPr sz="1200"/>
            </a:lvl4pPr>
            <a:lvl5pPr marL="1922463" indent="-212725">
              <a:buClr>
                <a:srgbClr val="00B050"/>
              </a:buClr>
              <a:buFont typeface="Arial" pitchFamily="34" charset="0"/>
              <a:buChar char="•"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8" name="Espace réservé du contenu 3"/>
          <p:cNvSpPr>
            <a:spLocks noGrp="1"/>
          </p:cNvSpPr>
          <p:nvPr>
            <p:ph sz="half" idx="13"/>
          </p:nvPr>
        </p:nvSpPr>
        <p:spPr>
          <a:xfrm>
            <a:off x="5372099" y="761431"/>
            <a:ext cx="3602681" cy="2324669"/>
          </a:xfrm>
          <a:prstGeom prst="rect">
            <a:avLst/>
          </a:prstGeom>
        </p:spPr>
        <p:txBody>
          <a:bodyPr>
            <a:normAutofit/>
          </a:bodyPr>
          <a:lstStyle>
            <a:lvl1pPr marL="319088" indent="-319088">
              <a:buClr>
                <a:srgbClr val="00B050"/>
              </a:buClr>
              <a:buSzPct val="90000"/>
              <a:buFont typeface="Wingdings" pitchFamily="2" charset="2"/>
              <a:buChar char="l"/>
              <a:defRPr sz="1800">
                <a:solidFill>
                  <a:schemeClr val="tx2"/>
                </a:solidFill>
              </a:defRPr>
            </a:lvl1pPr>
            <a:lvl2pPr marL="693738" indent="-266700">
              <a:buFont typeface="Wingdings" pitchFamily="2" charset="2"/>
              <a:buChar char="§"/>
              <a:defRPr sz="1600">
                <a:solidFill>
                  <a:schemeClr val="tx2"/>
                </a:solidFill>
              </a:defRPr>
            </a:lvl2pPr>
            <a:lvl3pPr marL="1068388" indent="-212725">
              <a:buClr>
                <a:srgbClr val="00B050"/>
              </a:buClr>
              <a:buSzPct val="60000"/>
              <a:buFont typeface="Wingdings" pitchFamily="2" charset="2"/>
              <a:buChar char="l"/>
              <a:defRPr sz="1400"/>
            </a:lvl3pPr>
            <a:lvl4pPr marL="1495425" indent="-212725">
              <a:buFont typeface="Wingdings" pitchFamily="2" charset="2"/>
              <a:buChar char="§"/>
              <a:defRPr sz="1200"/>
            </a:lvl4pPr>
            <a:lvl5pPr marL="1881188" indent="-171450">
              <a:buClr>
                <a:srgbClr val="00B050"/>
              </a:buClr>
              <a:buFont typeface="Arial" pitchFamily="34" charset="0"/>
              <a:buChar char="•"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1" name="Espace réservé du contenu 3"/>
          <p:cNvSpPr>
            <a:spLocks noGrp="1"/>
          </p:cNvSpPr>
          <p:nvPr>
            <p:ph sz="half" idx="14"/>
          </p:nvPr>
        </p:nvSpPr>
        <p:spPr>
          <a:xfrm>
            <a:off x="5372099" y="3314263"/>
            <a:ext cx="3602681" cy="2909580"/>
          </a:xfrm>
          <a:prstGeom prst="rect">
            <a:avLst/>
          </a:prstGeom>
        </p:spPr>
        <p:txBody>
          <a:bodyPr>
            <a:normAutofit/>
          </a:bodyPr>
          <a:lstStyle>
            <a:lvl1pPr marL="319088" indent="-319088">
              <a:buClr>
                <a:srgbClr val="00B050"/>
              </a:buClr>
              <a:buSzPct val="90000"/>
              <a:buFont typeface="Wingdings" pitchFamily="2" charset="2"/>
              <a:buChar char="l"/>
              <a:defRPr sz="1800">
                <a:solidFill>
                  <a:schemeClr val="tx2"/>
                </a:solidFill>
              </a:defRPr>
            </a:lvl1pPr>
            <a:lvl2pPr marL="693738" indent="-266700">
              <a:buFont typeface="Wingdings" pitchFamily="2" charset="2"/>
              <a:buChar char="§"/>
              <a:defRPr sz="1600">
                <a:solidFill>
                  <a:schemeClr val="tx2"/>
                </a:solidFill>
              </a:defRPr>
            </a:lvl2pPr>
            <a:lvl3pPr marL="1068388" indent="-212725">
              <a:buClr>
                <a:srgbClr val="00B050"/>
              </a:buClr>
              <a:buSzPct val="60000"/>
              <a:buFont typeface="Wingdings" pitchFamily="2" charset="2"/>
              <a:buChar char="l"/>
              <a:defRPr sz="1400"/>
            </a:lvl3pPr>
            <a:lvl4pPr marL="1495425" indent="-212725">
              <a:buFont typeface="Wingdings" pitchFamily="2" charset="2"/>
              <a:buChar char="§"/>
              <a:defRPr sz="1200"/>
            </a:lvl4pPr>
            <a:lvl5pPr marL="1881188" indent="-171450">
              <a:buClr>
                <a:srgbClr val="00B050"/>
              </a:buClr>
              <a:buFont typeface="Arial" pitchFamily="34" charset="0"/>
              <a:buChar char="•"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4" name="Titre 1"/>
          <p:cNvSpPr>
            <a:spLocks noGrp="1"/>
          </p:cNvSpPr>
          <p:nvPr>
            <p:ph type="title"/>
          </p:nvPr>
        </p:nvSpPr>
        <p:spPr>
          <a:xfrm>
            <a:off x="1006160" y="106797"/>
            <a:ext cx="9112446" cy="765866"/>
          </a:xfrm>
          <a:noFill/>
        </p:spPr>
        <p:txBody>
          <a:bodyPr anchor="t" anchorCtr="0">
            <a:noAutofit/>
          </a:bodyPr>
          <a:lstStyle>
            <a:lvl1pPr marL="0" indent="0" algn="r">
              <a:lnSpc>
                <a:spcPts val="2400"/>
              </a:lnSpc>
              <a:buSzPct val="100000"/>
              <a:buFontTx/>
              <a:buNone/>
              <a:defRPr lang="fr-FR" sz="2400" b="0" kern="1200" baseline="0" dirty="0" smtClean="0">
                <a:solidFill>
                  <a:srgbClr val="003C8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5360" y="6546009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16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8483372" y="6546007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17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888834" y="6546007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22" name="Espace réservé du contenu 27"/>
          <p:cNvSpPr>
            <a:spLocks noGrp="1"/>
          </p:cNvSpPr>
          <p:nvPr>
            <p:ph sz="quarter" idx="15"/>
          </p:nvPr>
        </p:nvSpPr>
        <p:spPr>
          <a:xfrm>
            <a:off x="0" y="-516376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pic>
        <p:nvPicPr>
          <p:cNvPr id="23" name="Image 2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72" y="5711873"/>
            <a:ext cx="670768" cy="66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181207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+cyan 3/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e 17"/>
          <p:cNvGrpSpPr/>
          <p:nvPr userDrawn="1"/>
        </p:nvGrpSpPr>
        <p:grpSpPr>
          <a:xfrm>
            <a:off x="5130800" y="0"/>
            <a:ext cx="5130800" cy="6408738"/>
            <a:chOff x="443490" y="0"/>
            <a:chExt cx="5130800" cy="6408738"/>
          </a:xfrm>
        </p:grpSpPr>
        <p:sp>
          <p:nvSpPr>
            <p:cNvPr id="19" name="Rectangle 18"/>
            <p:cNvSpPr/>
            <p:nvPr userDrawn="1"/>
          </p:nvSpPr>
          <p:spPr>
            <a:xfrm>
              <a:off x="443490" y="0"/>
              <a:ext cx="4392449" cy="320436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4227835" y="0"/>
              <a:ext cx="1346455" cy="64087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394" y="3299592"/>
            <a:ext cx="3584605" cy="2924251"/>
          </a:xfrm>
          <a:prstGeom prst="rect">
            <a:avLst/>
          </a:prstGeom>
        </p:spPr>
        <p:txBody>
          <a:bodyPr>
            <a:normAutofit/>
          </a:bodyPr>
          <a:lstStyle>
            <a:lvl1pPr marL="319088" indent="-319088">
              <a:buClr>
                <a:srgbClr val="00B050"/>
              </a:buClr>
              <a:buSzPct val="90000"/>
              <a:buFont typeface="Wingdings" pitchFamily="2" charset="2"/>
              <a:buChar char="l"/>
              <a:defRPr sz="1800">
                <a:solidFill>
                  <a:srgbClr val="003C82"/>
                </a:solidFill>
              </a:defRPr>
            </a:lvl1pPr>
            <a:lvl2pPr marL="693738" indent="-266700">
              <a:buFont typeface="Wingdings" pitchFamily="2" charset="2"/>
              <a:buChar char="§"/>
              <a:defRPr sz="1600">
                <a:solidFill>
                  <a:srgbClr val="003C82"/>
                </a:solidFill>
              </a:defRPr>
            </a:lvl2pPr>
            <a:lvl3pPr marL="1068388" indent="-212725">
              <a:buClr>
                <a:srgbClr val="00B050"/>
              </a:buClr>
              <a:buSzPct val="60000"/>
              <a:buFont typeface="Wingdings" pitchFamily="2" charset="2"/>
              <a:buChar char="l"/>
              <a:defRPr sz="1400">
                <a:solidFill>
                  <a:schemeClr val="tx1"/>
                </a:solidFill>
              </a:defRPr>
            </a:lvl3pPr>
            <a:lvl4pPr marL="1495425" indent="-212725">
              <a:buFont typeface="Wingdings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1922463" indent="-212725">
              <a:buClr>
                <a:srgbClr val="00B050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438600" y="761431"/>
            <a:ext cx="3581399" cy="2324669"/>
          </a:xfrm>
          <a:prstGeom prst="rect">
            <a:avLst/>
          </a:prstGeom>
        </p:spPr>
        <p:txBody>
          <a:bodyPr>
            <a:normAutofit/>
          </a:bodyPr>
          <a:lstStyle>
            <a:lvl1pPr marL="319088" indent="-319088">
              <a:buClr>
                <a:srgbClr val="00B050"/>
              </a:buClr>
              <a:buSzPct val="90000"/>
              <a:buFont typeface="Wingdings" pitchFamily="2" charset="2"/>
              <a:buChar char="l"/>
              <a:defRPr sz="1800">
                <a:solidFill>
                  <a:srgbClr val="003C82"/>
                </a:solidFill>
              </a:defRPr>
            </a:lvl1pPr>
            <a:lvl2pPr marL="693738" indent="-266700">
              <a:buFont typeface="Wingdings" pitchFamily="2" charset="2"/>
              <a:buChar char="§"/>
              <a:defRPr sz="1600">
                <a:solidFill>
                  <a:srgbClr val="003C82"/>
                </a:solidFill>
              </a:defRPr>
            </a:lvl2pPr>
            <a:lvl3pPr marL="1068388" indent="-212725">
              <a:buClr>
                <a:srgbClr val="00B050"/>
              </a:buClr>
              <a:buSzPct val="60000"/>
              <a:buFont typeface="Wingdings" pitchFamily="2" charset="2"/>
              <a:buChar char="l"/>
              <a:defRPr sz="1400">
                <a:solidFill>
                  <a:schemeClr val="tx1"/>
                </a:solidFill>
              </a:defRPr>
            </a:lvl3pPr>
            <a:lvl4pPr marL="1495425" indent="-212725">
              <a:buFont typeface="Wingdings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1922463" indent="-212725">
              <a:buClr>
                <a:srgbClr val="00B050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8" name="Espace réservé du contenu 3"/>
          <p:cNvSpPr>
            <a:spLocks noGrp="1"/>
          </p:cNvSpPr>
          <p:nvPr>
            <p:ph sz="half" idx="13"/>
          </p:nvPr>
        </p:nvSpPr>
        <p:spPr>
          <a:xfrm>
            <a:off x="5372099" y="761431"/>
            <a:ext cx="3602681" cy="2324669"/>
          </a:xfrm>
          <a:prstGeom prst="rect">
            <a:avLst/>
          </a:prstGeom>
        </p:spPr>
        <p:txBody>
          <a:bodyPr>
            <a:normAutofit/>
          </a:bodyPr>
          <a:lstStyle>
            <a:lvl1pPr marL="319088" indent="-319088">
              <a:buClr>
                <a:schemeClr val="bg1"/>
              </a:buClr>
              <a:buSzPct val="90000"/>
              <a:buFont typeface="Wingdings" pitchFamily="2" charset="2"/>
              <a:buChar char="l"/>
              <a:defRPr sz="1800">
                <a:solidFill>
                  <a:schemeClr val="bg1"/>
                </a:solidFill>
              </a:defRPr>
            </a:lvl1pPr>
            <a:lvl2pPr marL="693738" indent="-266700">
              <a:buClr>
                <a:schemeClr val="bg1"/>
              </a:buClr>
              <a:buFont typeface="Wingdings" pitchFamily="2" charset="2"/>
              <a:buChar char="§"/>
              <a:defRPr sz="1600">
                <a:solidFill>
                  <a:schemeClr val="bg1"/>
                </a:solidFill>
              </a:defRPr>
            </a:lvl2pPr>
            <a:lvl3pPr marL="1068388" indent="-212725">
              <a:buClr>
                <a:schemeClr val="bg1"/>
              </a:buClr>
              <a:buSzPct val="60000"/>
              <a:buFont typeface="Wingdings" pitchFamily="2" charset="2"/>
              <a:buChar char="l"/>
              <a:defRPr sz="1400">
                <a:solidFill>
                  <a:schemeClr val="bg1"/>
                </a:solidFill>
              </a:defRPr>
            </a:lvl3pPr>
            <a:lvl4pPr marL="1495425" indent="-212725">
              <a:buClr>
                <a:schemeClr val="bg1"/>
              </a:buClr>
              <a:buFont typeface="Wingdings" pitchFamily="2" charset="2"/>
              <a:buChar char="§"/>
              <a:defRPr sz="1200">
                <a:solidFill>
                  <a:schemeClr val="bg1"/>
                </a:solidFill>
              </a:defRPr>
            </a:lvl4pPr>
            <a:lvl5pPr marL="1881188" indent="-171450">
              <a:buClr>
                <a:schemeClr val="bg1"/>
              </a:buClr>
              <a:buFont typeface="Arial" pitchFamily="34" charset="0"/>
              <a:buChar char="•"/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1" name="Espace réservé du contenu 3"/>
          <p:cNvSpPr>
            <a:spLocks noGrp="1"/>
          </p:cNvSpPr>
          <p:nvPr>
            <p:ph sz="half" idx="14"/>
          </p:nvPr>
        </p:nvSpPr>
        <p:spPr>
          <a:xfrm>
            <a:off x="5372099" y="3314263"/>
            <a:ext cx="3602681" cy="2909580"/>
          </a:xfrm>
          <a:prstGeom prst="rect">
            <a:avLst/>
          </a:prstGeom>
        </p:spPr>
        <p:txBody>
          <a:bodyPr>
            <a:normAutofit/>
          </a:bodyPr>
          <a:lstStyle>
            <a:lvl1pPr marL="319088" indent="-319088">
              <a:buClr>
                <a:srgbClr val="00B050"/>
              </a:buClr>
              <a:buSzPct val="90000"/>
              <a:buFont typeface="Wingdings" pitchFamily="2" charset="2"/>
              <a:buChar char="l"/>
              <a:defRPr sz="1800">
                <a:solidFill>
                  <a:srgbClr val="003C82"/>
                </a:solidFill>
              </a:defRPr>
            </a:lvl1pPr>
            <a:lvl2pPr marL="693738" indent="-266700">
              <a:buFont typeface="Wingdings" pitchFamily="2" charset="2"/>
              <a:buChar char="§"/>
              <a:defRPr sz="1600">
                <a:solidFill>
                  <a:schemeClr val="tx2"/>
                </a:solidFill>
              </a:defRPr>
            </a:lvl2pPr>
            <a:lvl3pPr marL="1068388" indent="-212725">
              <a:buClr>
                <a:srgbClr val="00B050"/>
              </a:buClr>
              <a:buSzPct val="60000"/>
              <a:buFont typeface="Wingdings" pitchFamily="2" charset="2"/>
              <a:buChar char="l"/>
              <a:defRPr sz="1400"/>
            </a:lvl3pPr>
            <a:lvl4pPr marL="1495425" indent="-212725">
              <a:buFont typeface="Wingdings" pitchFamily="2" charset="2"/>
              <a:buChar char="§"/>
              <a:defRPr sz="1200"/>
            </a:lvl4pPr>
            <a:lvl5pPr marL="1881188" indent="-171450">
              <a:buClr>
                <a:srgbClr val="00B050"/>
              </a:buClr>
              <a:buFont typeface="Arial" pitchFamily="34" charset="0"/>
              <a:buChar char="•"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137480" y="106797"/>
            <a:ext cx="9112446" cy="765866"/>
          </a:xfrm>
          <a:noFill/>
        </p:spPr>
        <p:txBody>
          <a:bodyPr anchor="t" anchorCtr="0">
            <a:noAutofit/>
          </a:bodyPr>
          <a:lstStyle>
            <a:lvl1pPr marL="0" indent="0" algn="l">
              <a:lnSpc>
                <a:spcPts val="2400"/>
              </a:lnSpc>
              <a:buSzPct val="100000"/>
              <a:buFontTx/>
              <a:buNone/>
              <a:defRPr lang="fr-FR" sz="2400" b="0" kern="1200" baseline="0" dirty="0" smtClean="0">
                <a:solidFill>
                  <a:srgbClr val="003C8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5360" y="6546009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16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8483372" y="6546007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17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888834" y="6546007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22" name="Espace réservé du contenu 27"/>
          <p:cNvSpPr>
            <a:spLocks noGrp="1"/>
          </p:cNvSpPr>
          <p:nvPr>
            <p:ph sz="quarter" idx="15"/>
          </p:nvPr>
        </p:nvSpPr>
        <p:spPr>
          <a:xfrm>
            <a:off x="0" y="-516376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pic>
        <p:nvPicPr>
          <p:cNvPr id="23" name="Image 2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72" y="5711873"/>
            <a:ext cx="670768" cy="66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052550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+cyan 4/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e 17"/>
          <p:cNvGrpSpPr/>
          <p:nvPr userDrawn="1"/>
        </p:nvGrpSpPr>
        <p:grpSpPr>
          <a:xfrm>
            <a:off x="5130800" y="0"/>
            <a:ext cx="5130800" cy="6408738"/>
            <a:chOff x="443490" y="0"/>
            <a:chExt cx="5130800" cy="6408738"/>
          </a:xfrm>
        </p:grpSpPr>
        <p:sp>
          <p:nvSpPr>
            <p:cNvPr id="19" name="Rectangle 18"/>
            <p:cNvSpPr/>
            <p:nvPr userDrawn="1"/>
          </p:nvSpPr>
          <p:spPr>
            <a:xfrm>
              <a:off x="443490" y="3204367"/>
              <a:ext cx="4392449" cy="3204371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4227835" y="0"/>
              <a:ext cx="1346455" cy="64087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394" y="3299592"/>
            <a:ext cx="3584605" cy="2924251"/>
          </a:xfrm>
          <a:prstGeom prst="rect">
            <a:avLst/>
          </a:prstGeom>
        </p:spPr>
        <p:txBody>
          <a:bodyPr>
            <a:normAutofit/>
          </a:bodyPr>
          <a:lstStyle>
            <a:lvl1pPr marL="319088" indent="-319088">
              <a:buClr>
                <a:srgbClr val="00B050"/>
              </a:buClr>
              <a:buSzPct val="90000"/>
              <a:buFont typeface="Wingdings" pitchFamily="2" charset="2"/>
              <a:buChar char="l"/>
              <a:defRPr sz="1800">
                <a:solidFill>
                  <a:srgbClr val="003C82"/>
                </a:solidFill>
              </a:defRPr>
            </a:lvl1pPr>
            <a:lvl2pPr marL="693738" indent="-266700">
              <a:buFont typeface="Wingdings" pitchFamily="2" charset="2"/>
              <a:buChar char="§"/>
              <a:defRPr sz="1600">
                <a:solidFill>
                  <a:srgbClr val="003C82"/>
                </a:solidFill>
              </a:defRPr>
            </a:lvl2pPr>
            <a:lvl3pPr marL="1068388" indent="-212725">
              <a:buClr>
                <a:srgbClr val="00B050"/>
              </a:buClr>
              <a:buSzPct val="60000"/>
              <a:buFont typeface="Wingdings" pitchFamily="2" charset="2"/>
              <a:buChar char="l"/>
              <a:defRPr sz="1400">
                <a:solidFill>
                  <a:schemeClr val="tx1"/>
                </a:solidFill>
              </a:defRPr>
            </a:lvl3pPr>
            <a:lvl4pPr marL="1495425" indent="-212725">
              <a:buFont typeface="Wingdings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1922463" indent="-212725">
              <a:buClr>
                <a:srgbClr val="00B050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438600" y="761431"/>
            <a:ext cx="3581399" cy="2324669"/>
          </a:xfrm>
          <a:prstGeom prst="rect">
            <a:avLst/>
          </a:prstGeom>
        </p:spPr>
        <p:txBody>
          <a:bodyPr>
            <a:normAutofit/>
          </a:bodyPr>
          <a:lstStyle>
            <a:lvl1pPr marL="319088" indent="-319088">
              <a:buClr>
                <a:srgbClr val="00B050"/>
              </a:buClr>
              <a:buSzPct val="90000"/>
              <a:buFont typeface="Wingdings" pitchFamily="2" charset="2"/>
              <a:buChar char="l"/>
              <a:defRPr sz="1800">
                <a:solidFill>
                  <a:srgbClr val="003C82"/>
                </a:solidFill>
              </a:defRPr>
            </a:lvl1pPr>
            <a:lvl2pPr marL="693738" indent="-266700">
              <a:buFont typeface="Wingdings" pitchFamily="2" charset="2"/>
              <a:buChar char="§"/>
              <a:defRPr sz="1600">
                <a:solidFill>
                  <a:srgbClr val="003C82"/>
                </a:solidFill>
              </a:defRPr>
            </a:lvl2pPr>
            <a:lvl3pPr marL="1068388" indent="-212725">
              <a:buClr>
                <a:srgbClr val="00B050"/>
              </a:buClr>
              <a:buSzPct val="60000"/>
              <a:buFont typeface="Wingdings" pitchFamily="2" charset="2"/>
              <a:buChar char="l"/>
              <a:defRPr sz="1400">
                <a:solidFill>
                  <a:schemeClr val="tx1"/>
                </a:solidFill>
              </a:defRPr>
            </a:lvl3pPr>
            <a:lvl4pPr marL="1495425" indent="-212725">
              <a:buFont typeface="Wingdings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1922463" indent="-212725">
              <a:buClr>
                <a:srgbClr val="00B050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8" name="Espace réservé du contenu 3"/>
          <p:cNvSpPr>
            <a:spLocks noGrp="1"/>
          </p:cNvSpPr>
          <p:nvPr>
            <p:ph sz="half" idx="13"/>
          </p:nvPr>
        </p:nvSpPr>
        <p:spPr>
          <a:xfrm>
            <a:off x="5372099" y="761431"/>
            <a:ext cx="3602681" cy="2324669"/>
          </a:xfrm>
          <a:prstGeom prst="rect">
            <a:avLst/>
          </a:prstGeom>
        </p:spPr>
        <p:txBody>
          <a:bodyPr>
            <a:normAutofit/>
          </a:bodyPr>
          <a:lstStyle>
            <a:lvl1pPr marL="319088" indent="-319088">
              <a:buClr>
                <a:srgbClr val="00B050"/>
              </a:buClr>
              <a:buSzPct val="90000"/>
              <a:buFont typeface="Wingdings" pitchFamily="2" charset="2"/>
              <a:buChar char="l"/>
              <a:defRPr sz="1800">
                <a:solidFill>
                  <a:srgbClr val="003C82"/>
                </a:solidFill>
              </a:defRPr>
            </a:lvl1pPr>
            <a:lvl2pPr marL="693738" indent="-266700">
              <a:buFont typeface="Wingdings" pitchFamily="2" charset="2"/>
              <a:buChar char="§"/>
              <a:defRPr sz="1600">
                <a:solidFill>
                  <a:srgbClr val="003C82"/>
                </a:solidFill>
              </a:defRPr>
            </a:lvl2pPr>
            <a:lvl3pPr marL="1068388" indent="-212725">
              <a:buClr>
                <a:srgbClr val="00B050"/>
              </a:buClr>
              <a:buSzPct val="60000"/>
              <a:buFont typeface="Wingdings" pitchFamily="2" charset="2"/>
              <a:buChar char="l"/>
              <a:defRPr sz="1400">
                <a:solidFill>
                  <a:schemeClr val="tx1"/>
                </a:solidFill>
              </a:defRPr>
            </a:lvl3pPr>
            <a:lvl4pPr marL="1495425" indent="-212725">
              <a:buFont typeface="Wingdings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1881188" indent="-171450">
              <a:buClr>
                <a:srgbClr val="00B050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1" name="Espace réservé du contenu 3"/>
          <p:cNvSpPr>
            <a:spLocks noGrp="1"/>
          </p:cNvSpPr>
          <p:nvPr>
            <p:ph sz="half" idx="14"/>
          </p:nvPr>
        </p:nvSpPr>
        <p:spPr>
          <a:xfrm>
            <a:off x="5372099" y="3314263"/>
            <a:ext cx="3602681" cy="2909580"/>
          </a:xfrm>
          <a:prstGeom prst="rect">
            <a:avLst/>
          </a:prstGeom>
        </p:spPr>
        <p:txBody>
          <a:bodyPr>
            <a:normAutofit/>
          </a:bodyPr>
          <a:lstStyle>
            <a:lvl1pPr marL="319088" indent="-319088">
              <a:buClr>
                <a:schemeClr val="bg1"/>
              </a:buClr>
              <a:buSzPct val="90000"/>
              <a:buFont typeface="Wingdings" pitchFamily="2" charset="2"/>
              <a:buChar char="l"/>
              <a:defRPr sz="1800">
                <a:solidFill>
                  <a:schemeClr val="bg1"/>
                </a:solidFill>
              </a:defRPr>
            </a:lvl1pPr>
            <a:lvl2pPr marL="693738" indent="-266700">
              <a:buClr>
                <a:schemeClr val="bg1"/>
              </a:buClr>
              <a:buFont typeface="Wingdings" pitchFamily="2" charset="2"/>
              <a:buChar char="§"/>
              <a:defRPr sz="1600">
                <a:solidFill>
                  <a:schemeClr val="bg1"/>
                </a:solidFill>
              </a:defRPr>
            </a:lvl2pPr>
            <a:lvl3pPr marL="1068388" indent="-212725">
              <a:buClr>
                <a:schemeClr val="bg1"/>
              </a:buClr>
              <a:buSzPct val="60000"/>
              <a:buFont typeface="Wingdings" pitchFamily="2" charset="2"/>
              <a:buChar char="l"/>
              <a:defRPr sz="1400">
                <a:solidFill>
                  <a:schemeClr val="bg1"/>
                </a:solidFill>
              </a:defRPr>
            </a:lvl3pPr>
            <a:lvl4pPr marL="1495425" indent="-212725">
              <a:buClr>
                <a:schemeClr val="bg1"/>
              </a:buClr>
              <a:buFont typeface="Wingdings" pitchFamily="2" charset="2"/>
              <a:buChar char="§"/>
              <a:defRPr sz="1200">
                <a:solidFill>
                  <a:schemeClr val="bg1"/>
                </a:solidFill>
              </a:defRPr>
            </a:lvl4pPr>
            <a:lvl5pPr marL="1881188" indent="-171450">
              <a:buClr>
                <a:schemeClr val="bg1"/>
              </a:buClr>
              <a:buFont typeface="Arial" pitchFamily="34" charset="0"/>
              <a:buChar char="•"/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137480" y="106797"/>
            <a:ext cx="9112446" cy="765866"/>
          </a:xfrm>
          <a:noFill/>
        </p:spPr>
        <p:txBody>
          <a:bodyPr anchor="t" anchorCtr="0">
            <a:noAutofit/>
          </a:bodyPr>
          <a:lstStyle>
            <a:lvl1pPr marL="0" indent="0" algn="l">
              <a:lnSpc>
                <a:spcPts val="2400"/>
              </a:lnSpc>
              <a:buSzPct val="100000"/>
              <a:buFontTx/>
              <a:buNone/>
              <a:defRPr lang="fr-FR" sz="2400" b="0" kern="1200" baseline="0" dirty="0" smtClean="0">
                <a:solidFill>
                  <a:srgbClr val="003C8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5360" y="6546009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16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8483372" y="6546007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17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888834" y="6546007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22" name="Espace réservé du contenu 27"/>
          <p:cNvSpPr>
            <a:spLocks noGrp="1"/>
          </p:cNvSpPr>
          <p:nvPr>
            <p:ph sz="quarter" idx="15"/>
          </p:nvPr>
        </p:nvSpPr>
        <p:spPr>
          <a:xfrm>
            <a:off x="0" y="-516376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pic>
        <p:nvPicPr>
          <p:cNvPr id="23" name="Image 2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72" y="5711873"/>
            <a:ext cx="670768" cy="66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10091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s détaillé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3361200" cy="64087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55328"/>
            <a:ext cx="3287729" cy="867985"/>
          </a:xfrm>
          <a:noFill/>
        </p:spPr>
        <p:txBody>
          <a:bodyPr tIns="0" rIns="0" anchor="t">
            <a:noAutofit/>
          </a:bodyPr>
          <a:lstStyle>
            <a:lvl1pPr marL="0" indent="0" algn="l">
              <a:lnSpc>
                <a:spcPts val="2300"/>
              </a:lnSpc>
              <a:buSzPct val="124000"/>
              <a:buFont typeface="Arial" pitchFamily="34" charset="0"/>
              <a:buNone/>
              <a:defRPr sz="2400" cap="none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BE" dirty="0"/>
          </a:p>
        </p:txBody>
      </p:sp>
      <p:sp>
        <p:nvSpPr>
          <p:cNvPr id="17" name="Espace réservé du contenu 2"/>
          <p:cNvSpPr>
            <a:spLocks noGrp="1"/>
          </p:cNvSpPr>
          <p:nvPr>
            <p:ph sz="half" idx="19"/>
          </p:nvPr>
        </p:nvSpPr>
        <p:spPr>
          <a:xfrm>
            <a:off x="3361200" y="436561"/>
            <a:ext cx="6450120" cy="5470753"/>
          </a:xfrm>
          <a:prstGeom prst="rect">
            <a:avLst/>
          </a:prstGeom>
        </p:spPr>
        <p:txBody>
          <a:bodyPr/>
          <a:lstStyle>
            <a:lvl1pPr marL="320543" indent="-320543">
              <a:buClr>
                <a:srgbClr val="00B050"/>
              </a:buClr>
              <a:buSzPct val="90000"/>
              <a:buFont typeface="Wingdings" pitchFamily="2" charset="2"/>
              <a:buChar char="l"/>
              <a:defRPr sz="1900">
                <a:solidFill>
                  <a:schemeClr val="tx2"/>
                </a:solidFill>
              </a:defRPr>
            </a:lvl1pPr>
            <a:lvl2pPr marL="694510" indent="-267119">
              <a:buClr>
                <a:schemeClr val="tx2"/>
              </a:buClr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2pPr>
            <a:lvl3pPr marL="1068476" indent="-213695">
              <a:buClr>
                <a:srgbClr val="66747C"/>
              </a:buClr>
              <a:buSzPct val="110000"/>
              <a:buFont typeface="Arial" pitchFamily="34" charset="0"/>
              <a:buChar char="•"/>
              <a:defRPr sz="1500"/>
            </a:lvl3pPr>
            <a:lvl4pPr marL="1495867" indent="-213695">
              <a:buClr>
                <a:srgbClr val="00378B"/>
              </a:buClr>
              <a:buFont typeface="Wingdings" pitchFamily="2" charset="2"/>
              <a:buChar char="§"/>
              <a:defRPr sz="1300"/>
            </a:lvl4pPr>
            <a:lvl5pPr marL="1923258" indent="-213695">
              <a:buClr>
                <a:schemeClr val="bg1">
                  <a:lumMod val="50000"/>
                </a:schemeClr>
              </a:buClr>
              <a:buFont typeface="Arial" pitchFamily="34" charset="0"/>
              <a:buChar char="•"/>
              <a:defRPr sz="10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 dirty="0"/>
          </a:p>
        </p:txBody>
      </p:sp>
      <p:sp>
        <p:nvSpPr>
          <p:cNvPr id="19" name="Espace réservé du texte 2"/>
          <p:cNvSpPr>
            <a:spLocks noGrp="1"/>
          </p:cNvSpPr>
          <p:nvPr>
            <p:ph type="body" idx="1"/>
          </p:nvPr>
        </p:nvSpPr>
        <p:spPr>
          <a:xfrm>
            <a:off x="0" y="1155700"/>
            <a:ext cx="3276351" cy="4711700"/>
          </a:xfrm>
          <a:prstGeom prst="rect">
            <a:avLst/>
          </a:prstGeom>
        </p:spPr>
        <p:txBody>
          <a:bodyPr lIns="180000" rIns="144000" anchor="ctr"/>
          <a:lstStyle>
            <a:lvl1pPr marL="0" indent="0" algn="r">
              <a:lnSpc>
                <a:spcPts val="2000"/>
              </a:lnSpc>
              <a:spcAft>
                <a:spcPts val="1200"/>
              </a:spcAft>
              <a:buFont typeface="Arial" pitchFamily="34" charset="0"/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27391" indent="0">
              <a:buNone/>
              <a:defRPr sz="1900" b="1"/>
            </a:lvl2pPr>
            <a:lvl3pPr marL="854781" indent="0">
              <a:buNone/>
              <a:defRPr sz="1700" b="1"/>
            </a:lvl3pPr>
            <a:lvl4pPr marL="1282172" indent="0">
              <a:buNone/>
              <a:defRPr sz="1500" b="1"/>
            </a:lvl4pPr>
            <a:lvl5pPr marL="1709562" indent="0">
              <a:buNone/>
              <a:defRPr sz="1500" b="1"/>
            </a:lvl5pPr>
            <a:lvl6pPr marL="2136953" indent="0">
              <a:buNone/>
              <a:defRPr sz="1500" b="1"/>
            </a:lvl6pPr>
            <a:lvl7pPr marL="2564343" indent="0">
              <a:buNone/>
              <a:defRPr sz="1500" b="1"/>
            </a:lvl7pPr>
            <a:lvl8pPr marL="2991734" indent="0">
              <a:buNone/>
              <a:defRPr sz="1500" b="1"/>
            </a:lvl8pPr>
            <a:lvl9pPr marL="3419124" indent="0">
              <a:buNone/>
              <a:defRPr sz="15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6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801369" y="6196087"/>
            <a:ext cx="1559832" cy="205200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rgbClr val="0A6CAF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20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361200" y="6196087"/>
            <a:ext cx="5616000" cy="205200"/>
          </a:xfrm>
          <a:prstGeom prst="rect">
            <a:avLst/>
          </a:prstGeom>
        </p:spPr>
        <p:txBody>
          <a:bodyPr/>
          <a:lstStyle>
            <a:lvl1pPr algn="l">
              <a:defRPr lang="fr-FR" sz="900">
                <a:solidFill>
                  <a:schemeClr val="accent1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grpSp>
        <p:nvGrpSpPr>
          <p:cNvPr id="15" name="Groupe 14"/>
          <p:cNvGrpSpPr/>
          <p:nvPr userDrawn="1"/>
        </p:nvGrpSpPr>
        <p:grpSpPr>
          <a:xfrm rot="16200000">
            <a:off x="-8462" y="5233914"/>
            <a:ext cx="1191599" cy="1190624"/>
            <a:chOff x="-8462" y="0"/>
            <a:chExt cx="629392" cy="628877"/>
          </a:xfrm>
        </p:grpSpPr>
        <p:sp>
          <p:nvSpPr>
            <p:cNvPr id="21" name="Rectangle 20"/>
            <p:cNvSpPr/>
            <p:nvPr userDrawn="1"/>
          </p:nvSpPr>
          <p:spPr>
            <a:xfrm rot="5400000">
              <a:off x="230174" y="-238636"/>
              <a:ext cx="152119" cy="629392"/>
            </a:xfrm>
            <a:prstGeom prst="rect">
              <a:avLst/>
            </a:prstGeom>
            <a:solidFill>
              <a:srgbClr val="003C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-8462" y="0"/>
              <a:ext cx="152119" cy="628877"/>
            </a:xfrm>
            <a:prstGeom prst="rect">
              <a:avLst/>
            </a:prstGeom>
            <a:solidFill>
              <a:srgbClr val="003C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grpSp>
        <p:nvGrpSpPr>
          <p:cNvPr id="23" name="Groupe 22"/>
          <p:cNvGrpSpPr/>
          <p:nvPr userDrawn="1"/>
        </p:nvGrpSpPr>
        <p:grpSpPr>
          <a:xfrm rot="5400000">
            <a:off x="9070489" y="-15689"/>
            <a:ext cx="1191599" cy="1190624"/>
            <a:chOff x="-8462" y="0"/>
            <a:chExt cx="629392" cy="628877"/>
          </a:xfrm>
        </p:grpSpPr>
        <p:sp>
          <p:nvSpPr>
            <p:cNvPr id="24" name="Rectangle 23"/>
            <p:cNvSpPr/>
            <p:nvPr userDrawn="1"/>
          </p:nvSpPr>
          <p:spPr>
            <a:xfrm rot="5400000">
              <a:off x="230174" y="-238636"/>
              <a:ext cx="152119" cy="629392"/>
            </a:xfrm>
            <a:prstGeom prst="rect">
              <a:avLst/>
            </a:prstGeom>
            <a:solidFill>
              <a:srgbClr val="003C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6" name="Rectangle 25"/>
            <p:cNvSpPr/>
            <p:nvPr userDrawn="1"/>
          </p:nvSpPr>
          <p:spPr>
            <a:xfrm>
              <a:off x="-8462" y="0"/>
              <a:ext cx="152119" cy="628877"/>
            </a:xfrm>
            <a:prstGeom prst="rect">
              <a:avLst/>
            </a:prstGeom>
            <a:solidFill>
              <a:srgbClr val="003C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27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980848" y="1175422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31" name="ZoneTexte 30"/>
          <p:cNvSpPr txBox="1"/>
          <p:nvPr userDrawn="1"/>
        </p:nvSpPr>
        <p:spPr>
          <a:xfrm>
            <a:off x="957262" y="6424427"/>
            <a:ext cx="2094376" cy="46166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Passez le libellé du</a:t>
            </a:r>
            <a:r>
              <a:rPr lang="fr-FR" sz="1200" baseline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slide ouvert en blanc</a:t>
            </a:r>
            <a:endParaRPr lang="fr-F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" name="Flèche droite 33"/>
          <p:cNvSpPr/>
          <p:nvPr userDrawn="1"/>
        </p:nvSpPr>
        <p:spPr>
          <a:xfrm rot="16200000">
            <a:off x="3179770" y="6467794"/>
            <a:ext cx="361950" cy="323850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8" name="ZoneTexte 27"/>
          <p:cNvSpPr txBox="1"/>
          <p:nvPr userDrawn="1"/>
        </p:nvSpPr>
        <p:spPr>
          <a:xfrm>
            <a:off x="3685049" y="6424427"/>
            <a:ext cx="2601451" cy="46166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Ajoutez un triangle blanc</a:t>
            </a:r>
            <a:b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dirigé vers le libellé en marge gauche</a:t>
            </a:r>
          </a:p>
        </p:txBody>
      </p:sp>
      <p:sp>
        <p:nvSpPr>
          <p:cNvPr id="29" name="Triangle isocèle 28"/>
          <p:cNvSpPr/>
          <p:nvPr userDrawn="1"/>
        </p:nvSpPr>
        <p:spPr>
          <a:xfrm rot="16200000">
            <a:off x="3020451" y="6976527"/>
            <a:ext cx="463548" cy="28267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36" name="Espace réservé du contenu 27"/>
          <p:cNvSpPr>
            <a:spLocks noGrp="1"/>
          </p:cNvSpPr>
          <p:nvPr>
            <p:ph sz="quarter" idx="13"/>
          </p:nvPr>
        </p:nvSpPr>
        <p:spPr>
          <a:xfrm>
            <a:off x="3407889" y="25569"/>
            <a:ext cx="3580153" cy="236862"/>
          </a:xfrm>
          <a:prstGeom prst="rect">
            <a:avLst/>
          </a:prstGeom>
        </p:spPr>
        <p:txBody>
          <a:bodyPr lIns="3600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chemeClr val="accent1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pic>
        <p:nvPicPr>
          <p:cNvPr id="30" name="Image 2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5937" y="5737371"/>
            <a:ext cx="670768" cy="66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751006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s détaillé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3361200" cy="64087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Espace réservé du contenu 2"/>
          <p:cNvSpPr>
            <a:spLocks noGrp="1"/>
          </p:cNvSpPr>
          <p:nvPr>
            <p:ph sz="half" idx="19"/>
          </p:nvPr>
        </p:nvSpPr>
        <p:spPr>
          <a:xfrm>
            <a:off x="3361200" y="1088394"/>
            <a:ext cx="6450120" cy="4818920"/>
          </a:xfrm>
          <a:prstGeom prst="rect">
            <a:avLst/>
          </a:prstGeom>
        </p:spPr>
        <p:txBody>
          <a:bodyPr/>
          <a:lstStyle>
            <a:lvl1pPr marL="320543" indent="-320543">
              <a:buClr>
                <a:srgbClr val="00B050"/>
              </a:buClr>
              <a:buSzPct val="90000"/>
              <a:buFont typeface="Wingdings" pitchFamily="2" charset="2"/>
              <a:buChar char="l"/>
              <a:defRPr sz="1900">
                <a:solidFill>
                  <a:schemeClr val="tx2"/>
                </a:solidFill>
              </a:defRPr>
            </a:lvl1pPr>
            <a:lvl2pPr marL="694510" indent="-267119">
              <a:buClr>
                <a:schemeClr val="tx2"/>
              </a:buClr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2pPr>
            <a:lvl3pPr marL="1068476" indent="-213695">
              <a:buClr>
                <a:srgbClr val="66747C"/>
              </a:buClr>
              <a:buSzPct val="110000"/>
              <a:buFont typeface="Arial" pitchFamily="34" charset="0"/>
              <a:buChar char="•"/>
              <a:defRPr sz="1500"/>
            </a:lvl3pPr>
            <a:lvl4pPr marL="1495867" indent="-213695">
              <a:buClr>
                <a:srgbClr val="00378B"/>
              </a:buClr>
              <a:buFont typeface="Wingdings" pitchFamily="2" charset="2"/>
              <a:buChar char="§"/>
              <a:defRPr sz="1300"/>
            </a:lvl4pPr>
            <a:lvl5pPr marL="1923258" indent="-213695">
              <a:buClr>
                <a:schemeClr val="bg1">
                  <a:lumMod val="50000"/>
                </a:schemeClr>
              </a:buClr>
              <a:buFont typeface="Arial" pitchFamily="34" charset="0"/>
              <a:buChar char="•"/>
              <a:defRPr sz="10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 dirty="0"/>
          </a:p>
        </p:txBody>
      </p:sp>
      <p:sp>
        <p:nvSpPr>
          <p:cNvPr id="19" name="Espace réservé du texte 2"/>
          <p:cNvSpPr>
            <a:spLocks noGrp="1"/>
          </p:cNvSpPr>
          <p:nvPr>
            <p:ph type="body" idx="1"/>
          </p:nvPr>
        </p:nvSpPr>
        <p:spPr>
          <a:xfrm>
            <a:off x="1" y="314666"/>
            <a:ext cx="3143250" cy="5552734"/>
          </a:xfrm>
          <a:prstGeom prst="rect">
            <a:avLst/>
          </a:prstGeom>
        </p:spPr>
        <p:txBody>
          <a:bodyPr lIns="180000" rIns="144000" anchor="ctr"/>
          <a:lstStyle>
            <a:lvl1pPr marL="0" indent="0" algn="r">
              <a:lnSpc>
                <a:spcPts val="2000"/>
              </a:lnSpc>
              <a:spcAft>
                <a:spcPts val="1200"/>
              </a:spcAft>
              <a:buFont typeface="Arial" pitchFamily="34" charset="0"/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27391" indent="0">
              <a:buNone/>
              <a:defRPr sz="1900" b="1"/>
            </a:lvl2pPr>
            <a:lvl3pPr marL="854781" indent="0">
              <a:buNone/>
              <a:defRPr sz="1700" b="1"/>
            </a:lvl3pPr>
            <a:lvl4pPr marL="1282172" indent="0">
              <a:buNone/>
              <a:defRPr sz="1500" b="1"/>
            </a:lvl4pPr>
            <a:lvl5pPr marL="1709562" indent="0">
              <a:buNone/>
              <a:defRPr sz="1500" b="1"/>
            </a:lvl5pPr>
            <a:lvl6pPr marL="2136953" indent="0">
              <a:buNone/>
              <a:defRPr sz="1500" b="1"/>
            </a:lvl6pPr>
            <a:lvl7pPr marL="2564343" indent="0">
              <a:buNone/>
              <a:defRPr sz="1500" b="1"/>
            </a:lvl7pPr>
            <a:lvl8pPr marL="2991734" indent="0">
              <a:buNone/>
              <a:defRPr sz="1500" b="1"/>
            </a:lvl8pPr>
            <a:lvl9pPr marL="3419124" indent="0">
              <a:buNone/>
              <a:defRPr sz="15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6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508761" y="6196087"/>
            <a:ext cx="1852440" cy="19922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rgbClr val="0A6CAF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20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361200" y="6196087"/>
            <a:ext cx="5616000" cy="205200"/>
          </a:xfrm>
          <a:prstGeom prst="rect">
            <a:avLst/>
          </a:prstGeom>
        </p:spPr>
        <p:txBody>
          <a:bodyPr/>
          <a:lstStyle>
            <a:lvl1pPr algn="l">
              <a:defRPr lang="fr-FR" sz="900">
                <a:solidFill>
                  <a:schemeClr val="accent1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grpSp>
        <p:nvGrpSpPr>
          <p:cNvPr id="15" name="Groupe 14"/>
          <p:cNvGrpSpPr/>
          <p:nvPr userDrawn="1"/>
        </p:nvGrpSpPr>
        <p:grpSpPr>
          <a:xfrm rot="10800000">
            <a:off x="9064766" y="5233914"/>
            <a:ext cx="1191599" cy="1190624"/>
            <a:chOff x="-8462" y="0"/>
            <a:chExt cx="629392" cy="628877"/>
          </a:xfrm>
        </p:grpSpPr>
        <p:sp>
          <p:nvSpPr>
            <p:cNvPr id="21" name="Rectangle 20"/>
            <p:cNvSpPr/>
            <p:nvPr userDrawn="1"/>
          </p:nvSpPr>
          <p:spPr>
            <a:xfrm rot="5400000">
              <a:off x="230174" y="-238636"/>
              <a:ext cx="152119" cy="62939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-8462" y="0"/>
              <a:ext cx="152119" cy="62887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grpSp>
        <p:nvGrpSpPr>
          <p:cNvPr id="23" name="Groupe 22"/>
          <p:cNvGrpSpPr/>
          <p:nvPr userDrawn="1"/>
        </p:nvGrpSpPr>
        <p:grpSpPr>
          <a:xfrm>
            <a:off x="0" y="-15689"/>
            <a:ext cx="1191599" cy="1190624"/>
            <a:chOff x="-8462" y="0"/>
            <a:chExt cx="629392" cy="628877"/>
          </a:xfrm>
        </p:grpSpPr>
        <p:sp>
          <p:nvSpPr>
            <p:cNvPr id="24" name="Rectangle 23"/>
            <p:cNvSpPr/>
            <p:nvPr userDrawn="1"/>
          </p:nvSpPr>
          <p:spPr>
            <a:xfrm rot="5400000">
              <a:off x="230174" y="-238636"/>
              <a:ext cx="152119" cy="62939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6" name="Rectangle 25"/>
            <p:cNvSpPr/>
            <p:nvPr userDrawn="1"/>
          </p:nvSpPr>
          <p:spPr>
            <a:xfrm>
              <a:off x="-8462" y="0"/>
              <a:ext cx="152119" cy="62887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27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980848" y="5014009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18" name="Titre 1"/>
          <p:cNvSpPr>
            <a:spLocks noGrp="1"/>
          </p:cNvSpPr>
          <p:nvPr>
            <p:ph type="title"/>
          </p:nvPr>
        </p:nvSpPr>
        <p:spPr>
          <a:xfrm>
            <a:off x="3590925" y="322528"/>
            <a:ext cx="6219886" cy="765866"/>
          </a:xfrm>
          <a:noFill/>
        </p:spPr>
        <p:txBody>
          <a:bodyPr anchor="t" anchorCtr="0">
            <a:noAutofit/>
          </a:bodyPr>
          <a:lstStyle>
            <a:lvl1pPr marL="0" indent="0" algn="r">
              <a:lnSpc>
                <a:spcPts val="2400"/>
              </a:lnSpc>
              <a:buSzPct val="100000"/>
              <a:buFontTx/>
              <a:buNone/>
              <a:defRPr lang="fr-FR" sz="2628" b="0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1" name="ZoneTexte 30"/>
          <p:cNvSpPr txBox="1"/>
          <p:nvPr userDrawn="1"/>
        </p:nvSpPr>
        <p:spPr>
          <a:xfrm>
            <a:off x="957262" y="6424427"/>
            <a:ext cx="2094376" cy="46166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Passez le libellé du</a:t>
            </a:r>
            <a:r>
              <a:rPr lang="fr-FR" sz="1200" baseline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slide ouvert en blanc</a:t>
            </a:r>
            <a:endParaRPr lang="fr-F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" name="Flèche droite 32"/>
          <p:cNvSpPr/>
          <p:nvPr userDrawn="1"/>
        </p:nvSpPr>
        <p:spPr>
          <a:xfrm rot="16200000">
            <a:off x="3179770" y="6467794"/>
            <a:ext cx="361950" cy="323850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5" name="ZoneTexte 24"/>
          <p:cNvSpPr txBox="1"/>
          <p:nvPr userDrawn="1"/>
        </p:nvSpPr>
        <p:spPr>
          <a:xfrm>
            <a:off x="3685049" y="6424427"/>
            <a:ext cx="2601451" cy="46166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Ajoutez un triangle blanc</a:t>
            </a:r>
            <a:b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dirigé vers le libellé en marge gauche</a:t>
            </a:r>
          </a:p>
        </p:txBody>
      </p:sp>
      <p:sp>
        <p:nvSpPr>
          <p:cNvPr id="29" name="Triangle isocèle 28"/>
          <p:cNvSpPr/>
          <p:nvPr userDrawn="1"/>
        </p:nvSpPr>
        <p:spPr>
          <a:xfrm rot="16200000">
            <a:off x="3020451" y="6976527"/>
            <a:ext cx="463548" cy="28267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34" name="Espace réservé du contenu 27"/>
          <p:cNvSpPr>
            <a:spLocks noGrp="1"/>
          </p:cNvSpPr>
          <p:nvPr>
            <p:ph sz="quarter" idx="13"/>
          </p:nvPr>
        </p:nvSpPr>
        <p:spPr>
          <a:xfrm>
            <a:off x="3407889" y="25569"/>
            <a:ext cx="3580153" cy="236862"/>
          </a:xfrm>
          <a:prstGeom prst="rect">
            <a:avLst/>
          </a:prstGeom>
        </p:spPr>
        <p:txBody>
          <a:bodyPr lIns="3600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chemeClr val="accent1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pic>
        <p:nvPicPr>
          <p:cNvPr id="28" name="Image 2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72" y="5711873"/>
            <a:ext cx="670768" cy="66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828215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s détaillé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3361200" cy="64087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Espace réservé du contenu 2"/>
          <p:cNvSpPr>
            <a:spLocks noGrp="1"/>
          </p:cNvSpPr>
          <p:nvPr>
            <p:ph sz="half" idx="19"/>
          </p:nvPr>
        </p:nvSpPr>
        <p:spPr>
          <a:xfrm>
            <a:off x="3361200" y="1088394"/>
            <a:ext cx="6450120" cy="4818920"/>
          </a:xfrm>
          <a:prstGeom prst="rect">
            <a:avLst/>
          </a:prstGeom>
        </p:spPr>
        <p:txBody>
          <a:bodyPr/>
          <a:lstStyle>
            <a:lvl1pPr marL="320543" indent="-320543">
              <a:buClr>
                <a:srgbClr val="00B050"/>
              </a:buClr>
              <a:buSzPct val="90000"/>
              <a:buFont typeface="Wingdings" pitchFamily="2" charset="2"/>
              <a:buChar char="l"/>
              <a:defRPr sz="1900">
                <a:solidFill>
                  <a:schemeClr val="tx2"/>
                </a:solidFill>
              </a:defRPr>
            </a:lvl1pPr>
            <a:lvl2pPr marL="694510" indent="-267119">
              <a:buClr>
                <a:schemeClr val="tx2"/>
              </a:buClr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2pPr>
            <a:lvl3pPr marL="1068476" indent="-213695">
              <a:buClr>
                <a:srgbClr val="66747C"/>
              </a:buClr>
              <a:buSzPct val="110000"/>
              <a:buFont typeface="Arial" pitchFamily="34" charset="0"/>
              <a:buChar char="•"/>
              <a:defRPr sz="1500"/>
            </a:lvl3pPr>
            <a:lvl4pPr marL="1495867" indent="-213695">
              <a:buClr>
                <a:srgbClr val="00378B"/>
              </a:buClr>
              <a:buFont typeface="Wingdings" pitchFamily="2" charset="2"/>
              <a:buChar char="§"/>
              <a:defRPr sz="1300"/>
            </a:lvl4pPr>
            <a:lvl5pPr marL="1923258" indent="-213695">
              <a:buClr>
                <a:schemeClr val="bg1">
                  <a:lumMod val="50000"/>
                </a:schemeClr>
              </a:buClr>
              <a:buFont typeface="Arial" pitchFamily="34" charset="0"/>
              <a:buChar char="•"/>
              <a:defRPr sz="10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 dirty="0"/>
          </a:p>
        </p:txBody>
      </p:sp>
      <p:sp>
        <p:nvSpPr>
          <p:cNvPr id="19" name="Espace réservé du texte 2"/>
          <p:cNvSpPr>
            <a:spLocks noGrp="1"/>
          </p:cNvSpPr>
          <p:nvPr>
            <p:ph type="body" idx="1"/>
          </p:nvPr>
        </p:nvSpPr>
        <p:spPr>
          <a:xfrm>
            <a:off x="1" y="314666"/>
            <a:ext cx="3143250" cy="5552734"/>
          </a:xfrm>
          <a:prstGeom prst="rect">
            <a:avLst/>
          </a:prstGeom>
        </p:spPr>
        <p:txBody>
          <a:bodyPr lIns="180000" rIns="144000" anchor="ctr"/>
          <a:lstStyle>
            <a:lvl1pPr marL="0" indent="0" algn="r">
              <a:lnSpc>
                <a:spcPts val="2000"/>
              </a:lnSpc>
              <a:spcAft>
                <a:spcPts val="1200"/>
              </a:spcAft>
              <a:buFont typeface="Arial" pitchFamily="34" charset="0"/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27391" indent="0">
              <a:buNone/>
              <a:defRPr sz="1900" b="1"/>
            </a:lvl2pPr>
            <a:lvl3pPr marL="854781" indent="0">
              <a:buNone/>
              <a:defRPr sz="1700" b="1"/>
            </a:lvl3pPr>
            <a:lvl4pPr marL="1282172" indent="0">
              <a:buNone/>
              <a:defRPr sz="1500" b="1"/>
            </a:lvl4pPr>
            <a:lvl5pPr marL="1709562" indent="0">
              <a:buNone/>
              <a:defRPr sz="1500" b="1"/>
            </a:lvl5pPr>
            <a:lvl6pPr marL="2136953" indent="0">
              <a:buNone/>
              <a:defRPr sz="1500" b="1"/>
            </a:lvl6pPr>
            <a:lvl7pPr marL="2564343" indent="0">
              <a:buNone/>
              <a:defRPr sz="1500" b="1"/>
            </a:lvl7pPr>
            <a:lvl8pPr marL="2991734" indent="0">
              <a:buNone/>
              <a:defRPr sz="1500" b="1"/>
            </a:lvl8pPr>
            <a:lvl9pPr marL="3419124" indent="0">
              <a:buNone/>
              <a:defRPr sz="15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6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360245" y="6196087"/>
            <a:ext cx="2000955" cy="19922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rgbClr val="0A6CAF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20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361200" y="6196087"/>
            <a:ext cx="5616000" cy="205200"/>
          </a:xfrm>
          <a:prstGeom prst="rect">
            <a:avLst/>
          </a:prstGeom>
        </p:spPr>
        <p:txBody>
          <a:bodyPr/>
          <a:lstStyle>
            <a:lvl1pPr algn="l">
              <a:defRPr lang="fr-FR" sz="900">
                <a:solidFill>
                  <a:schemeClr val="accent1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grpSp>
        <p:nvGrpSpPr>
          <p:cNvPr id="15" name="Groupe 14"/>
          <p:cNvGrpSpPr/>
          <p:nvPr userDrawn="1"/>
        </p:nvGrpSpPr>
        <p:grpSpPr>
          <a:xfrm rot="10800000">
            <a:off x="9064766" y="5233914"/>
            <a:ext cx="1191599" cy="1190624"/>
            <a:chOff x="-8462" y="0"/>
            <a:chExt cx="629392" cy="628877"/>
          </a:xfrm>
        </p:grpSpPr>
        <p:sp>
          <p:nvSpPr>
            <p:cNvPr id="21" name="Rectangle 20"/>
            <p:cNvSpPr/>
            <p:nvPr userDrawn="1"/>
          </p:nvSpPr>
          <p:spPr>
            <a:xfrm rot="5400000">
              <a:off x="230174" y="-238636"/>
              <a:ext cx="152119" cy="629392"/>
            </a:xfrm>
            <a:prstGeom prst="rect">
              <a:avLst/>
            </a:prstGeom>
            <a:solidFill>
              <a:srgbClr val="003C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-8462" y="0"/>
              <a:ext cx="152119" cy="628877"/>
            </a:xfrm>
            <a:prstGeom prst="rect">
              <a:avLst/>
            </a:prstGeom>
            <a:solidFill>
              <a:srgbClr val="003C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grpSp>
        <p:nvGrpSpPr>
          <p:cNvPr id="23" name="Groupe 22"/>
          <p:cNvGrpSpPr/>
          <p:nvPr userDrawn="1"/>
        </p:nvGrpSpPr>
        <p:grpSpPr>
          <a:xfrm>
            <a:off x="0" y="-15689"/>
            <a:ext cx="1191599" cy="1190624"/>
            <a:chOff x="-8462" y="0"/>
            <a:chExt cx="629392" cy="628877"/>
          </a:xfrm>
          <a:solidFill>
            <a:srgbClr val="00B0F0"/>
          </a:solidFill>
        </p:grpSpPr>
        <p:sp>
          <p:nvSpPr>
            <p:cNvPr id="24" name="Rectangle 23"/>
            <p:cNvSpPr/>
            <p:nvPr userDrawn="1"/>
          </p:nvSpPr>
          <p:spPr>
            <a:xfrm rot="5400000">
              <a:off x="230174" y="-238636"/>
              <a:ext cx="152119" cy="6293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6" name="Rectangle 25"/>
            <p:cNvSpPr/>
            <p:nvPr userDrawn="1"/>
          </p:nvSpPr>
          <p:spPr>
            <a:xfrm>
              <a:off x="-8462" y="0"/>
              <a:ext cx="152119" cy="62887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27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980848" y="5014009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18" name="Titre 1"/>
          <p:cNvSpPr>
            <a:spLocks noGrp="1"/>
          </p:cNvSpPr>
          <p:nvPr>
            <p:ph type="title"/>
          </p:nvPr>
        </p:nvSpPr>
        <p:spPr>
          <a:xfrm>
            <a:off x="3590925" y="322528"/>
            <a:ext cx="6219886" cy="765866"/>
          </a:xfrm>
          <a:noFill/>
        </p:spPr>
        <p:txBody>
          <a:bodyPr anchor="t" anchorCtr="0">
            <a:noAutofit/>
          </a:bodyPr>
          <a:lstStyle>
            <a:lvl1pPr marL="0" indent="0" algn="r">
              <a:lnSpc>
                <a:spcPts val="2400"/>
              </a:lnSpc>
              <a:buSzPct val="100000"/>
              <a:buFontTx/>
              <a:buNone/>
              <a:defRPr lang="fr-FR" sz="2628" b="0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1" name="ZoneTexte 30"/>
          <p:cNvSpPr txBox="1"/>
          <p:nvPr userDrawn="1"/>
        </p:nvSpPr>
        <p:spPr>
          <a:xfrm>
            <a:off x="957262" y="6424427"/>
            <a:ext cx="2094376" cy="46166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Passez le libellé du</a:t>
            </a:r>
            <a:r>
              <a:rPr lang="fr-FR" sz="1200" baseline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slide ouvert en blanc</a:t>
            </a:r>
            <a:endParaRPr lang="fr-F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" name="ZoneTexte 31"/>
          <p:cNvSpPr txBox="1"/>
          <p:nvPr userDrawn="1"/>
        </p:nvSpPr>
        <p:spPr>
          <a:xfrm>
            <a:off x="3685049" y="6424427"/>
            <a:ext cx="2601451" cy="46166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Ajoutez un triangle blanc</a:t>
            </a:r>
            <a:b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dirigé vers le libellé en marge gauche</a:t>
            </a:r>
          </a:p>
        </p:txBody>
      </p:sp>
      <p:sp>
        <p:nvSpPr>
          <p:cNvPr id="33" name="Flèche droite 32"/>
          <p:cNvSpPr/>
          <p:nvPr userDrawn="1"/>
        </p:nvSpPr>
        <p:spPr>
          <a:xfrm rot="16200000">
            <a:off x="3179770" y="6467794"/>
            <a:ext cx="361950" cy="323850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5" name="Triangle isocèle 24"/>
          <p:cNvSpPr/>
          <p:nvPr userDrawn="1"/>
        </p:nvSpPr>
        <p:spPr>
          <a:xfrm rot="16200000">
            <a:off x="3020451" y="6976527"/>
            <a:ext cx="463548" cy="28267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30" name="Espace réservé du contenu 27"/>
          <p:cNvSpPr>
            <a:spLocks noGrp="1"/>
          </p:cNvSpPr>
          <p:nvPr>
            <p:ph sz="quarter" idx="13"/>
          </p:nvPr>
        </p:nvSpPr>
        <p:spPr>
          <a:xfrm>
            <a:off x="3407889" y="25569"/>
            <a:ext cx="3580153" cy="236862"/>
          </a:xfrm>
          <a:prstGeom prst="rect">
            <a:avLst/>
          </a:prstGeom>
        </p:spPr>
        <p:txBody>
          <a:bodyPr lIns="3600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chemeClr val="accent1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pic>
        <p:nvPicPr>
          <p:cNvPr id="29" name="Image 2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72" y="5711873"/>
            <a:ext cx="670768" cy="66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179385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s détaillée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3361200" cy="64087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B0F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55328"/>
            <a:ext cx="3287729" cy="867985"/>
          </a:xfrm>
          <a:noFill/>
        </p:spPr>
        <p:txBody>
          <a:bodyPr tIns="0" rIns="0" anchor="t">
            <a:noAutofit/>
          </a:bodyPr>
          <a:lstStyle>
            <a:lvl1pPr marL="0" indent="0" algn="l">
              <a:lnSpc>
                <a:spcPts val="2300"/>
              </a:lnSpc>
              <a:buSzPct val="124000"/>
              <a:buFont typeface="Arial" pitchFamily="34" charset="0"/>
              <a:buNone/>
              <a:defRPr sz="2400" cap="none" baseline="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BE" dirty="0"/>
          </a:p>
        </p:txBody>
      </p:sp>
      <p:sp>
        <p:nvSpPr>
          <p:cNvPr id="17" name="Espace réservé du contenu 2"/>
          <p:cNvSpPr>
            <a:spLocks noGrp="1"/>
          </p:cNvSpPr>
          <p:nvPr>
            <p:ph sz="half" idx="19"/>
          </p:nvPr>
        </p:nvSpPr>
        <p:spPr>
          <a:xfrm>
            <a:off x="3361200" y="436561"/>
            <a:ext cx="6450120" cy="5470753"/>
          </a:xfrm>
          <a:prstGeom prst="rect">
            <a:avLst/>
          </a:prstGeom>
        </p:spPr>
        <p:txBody>
          <a:bodyPr/>
          <a:lstStyle>
            <a:lvl1pPr marL="320543" indent="-320543">
              <a:buClr>
                <a:srgbClr val="00B050"/>
              </a:buClr>
              <a:buSzPct val="90000"/>
              <a:buFont typeface="Wingdings" pitchFamily="2" charset="2"/>
              <a:buChar char="l"/>
              <a:defRPr sz="1900">
                <a:solidFill>
                  <a:schemeClr val="tx2"/>
                </a:solidFill>
              </a:defRPr>
            </a:lvl1pPr>
            <a:lvl2pPr marL="694510" indent="-267119">
              <a:buClr>
                <a:schemeClr val="tx2"/>
              </a:buClr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2pPr>
            <a:lvl3pPr marL="1068476" indent="-213695">
              <a:buClr>
                <a:srgbClr val="66747C"/>
              </a:buClr>
              <a:buSzPct val="110000"/>
              <a:buFont typeface="Arial" pitchFamily="34" charset="0"/>
              <a:buChar char="•"/>
              <a:defRPr sz="1500"/>
            </a:lvl3pPr>
            <a:lvl4pPr marL="1495867" indent="-213695">
              <a:buClr>
                <a:srgbClr val="00378B"/>
              </a:buClr>
              <a:buFont typeface="Wingdings" pitchFamily="2" charset="2"/>
              <a:buChar char="§"/>
              <a:defRPr sz="1300"/>
            </a:lvl4pPr>
            <a:lvl5pPr marL="1923258" indent="-213695">
              <a:buClr>
                <a:schemeClr val="bg1">
                  <a:lumMod val="50000"/>
                </a:schemeClr>
              </a:buClr>
              <a:buFont typeface="Arial" pitchFamily="34" charset="0"/>
              <a:buChar char="•"/>
              <a:defRPr sz="10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 dirty="0"/>
          </a:p>
        </p:txBody>
      </p:sp>
      <p:sp>
        <p:nvSpPr>
          <p:cNvPr id="19" name="Espace réservé du texte 2"/>
          <p:cNvSpPr>
            <a:spLocks noGrp="1"/>
          </p:cNvSpPr>
          <p:nvPr>
            <p:ph type="body" idx="1"/>
          </p:nvPr>
        </p:nvSpPr>
        <p:spPr>
          <a:xfrm>
            <a:off x="0" y="1155700"/>
            <a:ext cx="3276351" cy="4711700"/>
          </a:xfrm>
          <a:prstGeom prst="rect">
            <a:avLst/>
          </a:prstGeom>
        </p:spPr>
        <p:txBody>
          <a:bodyPr lIns="180000" rIns="144000" anchor="ctr"/>
          <a:lstStyle>
            <a:lvl1pPr marL="0" indent="0" algn="r">
              <a:lnSpc>
                <a:spcPts val="2000"/>
              </a:lnSpc>
              <a:spcAft>
                <a:spcPts val="1200"/>
              </a:spcAft>
              <a:buFont typeface="Arial" pitchFamily="34" charset="0"/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27391" indent="0">
              <a:buNone/>
              <a:defRPr sz="1900" b="1"/>
            </a:lvl2pPr>
            <a:lvl3pPr marL="854781" indent="0">
              <a:buNone/>
              <a:defRPr sz="1700" b="1"/>
            </a:lvl3pPr>
            <a:lvl4pPr marL="1282172" indent="0">
              <a:buNone/>
              <a:defRPr sz="1500" b="1"/>
            </a:lvl4pPr>
            <a:lvl5pPr marL="1709562" indent="0">
              <a:buNone/>
              <a:defRPr sz="1500" b="1"/>
            </a:lvl5pPr>
            <a:lvl6pPr marL="2136953" indent="0">
              <a:buNone/>
              <a:defRPr sz="1500" b="1"/>
            </a:lvl6pPr>
            <a:lvl7pPr marL="2564343" indent="0">
              <a:buNone/>
              <a:defRPr sz="1500" b="1"/>
            </a:lvl7pPr>
            <a:lvl8pPr marL="2991734" indent="0">
              <a:buNone/>
              <a:defRPr sz="1500" b="1"/>
            </a:lvl8pPr>
            <a:lvl9pPr marL="3419124" indent="0">
              <a:buNone/>
              <a:defRPr sz="15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6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411875" y="6196087"/>
            <a:ext cx="949325" cy="204788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rgbClr val="0A6CAF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20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361200" y="6196087"/>
            <a:ext cx="5616000" cy="205200"/>
          </a:xfrm>
          <a:prstGeom prst="rect">
            <a:avLst/>
          </a:prstGeom>
        </p:spPr>
        <p:txBody>
          <a:bodyPr/>
          <a:lstStyle>
            <a:lvl1pPr algn="l">
              <a:defRPr lang="fr-FR" sz="900">
                <a:solidFill>
                  <a:schemeClr val="accent1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grpSp>
        <p:nvGrpSpPr>
          <p:cNvPr id="23" name="Groupe 22"/>
          <p:cNvGrpSpPr/>
          <p:nvPr userDrawn="1"/>
        </p:nvGrpSpPr>
        <p:grpSpPr>
          <a:xfrm rot="5400000">
            <a:off x="9070489" y="-15689"/>
            <a:ext cx="1191599" cy="1190624"/>
            <a:chOff x="-8462" y="0"/>
            <a:chExt cx="629392" cy="628877"/>
          </a:xfrm>
          <a:solidFill>
            <a:srgbClr val="00B0F0"/>
          </a:solidFill>
        </p:grpSpPr>
        <p:sp>
          <p:nvSpPr>
            <p:cNvPr id="24" name="Rectangle 23"/>
            <p:cNvSpPr/>
            <p:nvPr userDrawn="1"/>
          </p:nvSpPr>
          <p:spPr>
            <a:xfrm rot="5400000">
              <a:off x="230174" y="-238636"/>
              <a:ext cx="152119" cy="6293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6" name="Rectangle 25"/>
            <p:cNvSpPr/>
            <p:nvPr userDrawn="1"/>
          </p:nvSpPr>
          <p:spPr>
            <a:xfrm>
              <a:off x="-8462" y="0"/>
              <a:ext cx="152119" cy="62887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27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980848" y="1175422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grpSp>
        <p:nvGrpSpPr>
          <p:cNvPr id="28" name="Groupe 27"/>
          <p:cNvGrpSpPr/>
          <p:nvPr userDrawn="1"/>
        </p:nvGrpSpPr>
        <p:grpSpPr>
          <a:xfrm rot="16200000">
            <a:off x="1" y="5220697"/>
            <a:ext cx="1191599" cy="1190624"/>
            <a:chOff x="-8462" y="0"/>
            <a:chExt cx="629392" cy="628877"/>
          </a:xfrm>
          <a:solidFill>
            <a:srgbClr val="00B0F0"/>
          </a:solidFill>
        </p:grpSpPr>
        <p:sp>
          <p:nvSpPr>
            <p:cNvPr id="29" name="Rectangle 28"/>
            <p:cNvSpPr/>
            <p:nvPr userDrawn="1"/>
          </p:nvSpPr>
          <p:spPr>
            <a:xfrm rot="5400000">
              <a:off x="230174" y="-238636"/>
              <a:ext cx="152119" cy="6293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0" name="Rectangle 29"/>
            <p:cNvSpPr/>
            <p:nvPr userDrawn="1"/>
          </p:nvSpPr>
          <p:spPr>
            <a:xfrm>
              <a:off x="-8462" y="0"/>
              <a:ext cx="152119" cy="62887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32" name="ZoneTexte 31"/>
          <p:cNvSpPr txBox="1"/>
          <p:nvPr userDrawn="1"/>
        </p:nvSpPr>
        <p:spPr>
          <a:xfrm>
            <a:off x="957262" y="6424427"/>
            <a:ext cx="2094376" cy="46166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Passez le libellé du</a:t>
            </a:r>
            <a:r>
              <a:rPr lang="fr-FR" sz="1200" baseline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slide ouvert en blanc</a:t>
            </a:r>
            <a:endParaRPr lang="fr-F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" name="Flèche droite 33"/>
          <p:cNvSpPr/>
          <p:nvPr userDrawn="1"/>
        </p:nvSpPr>
        <p:spPr>
          <a:xfrm rot="16200000">
            <a:off x="3179770" y="6467794"/>
            <a:ext cx="361950" cy="323850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1" name="ZoneTexte 20"/>
          <p:cNvSpPr txBox="1"/>
          <p:nvPr userDrawn="1"/>
        </p:nvSpPr>
        <p:spPr>
          <a:xfrm>
            <a:off x="3685049" y="6424427"/>
            <a:ext cx="2601451" cy="46166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Ajoutez un triangle blanc</a:t>
            </a:r>
            <a:b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dirigé vers le libellé en marge gauche</a:t>
            </a:r>
          </a:p>
        </p:txBody>
      </p:sp>
      <p:sp>
        <p:nvSpPr>
          <p:cNvPr id="22" name="Triangle isocèle 21"/>
          <p:cNvSpPr/>
          <p:nvPr userDrawn="1"/>
        </p:nvSpPr>
        <p:spPr>
          <a:xfrm rot="16200000">
            <a:off x="3020451" y="6976527"/>
            <a:ext cx="463548" cy="28267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36" name="Espace réservé du contenu 27"/>
          <p:cNvSpPr>
            <a:spLocks noGrp="1"/>
          </p:cNvSpPr>
          <p:nvPr>
            <p:ph sz="quarter" idx="13"/>
          </p:nvPr>
        </p:nvSpPr>
        <p:spPr>
          <a:xfrm>
            <a:off x="3407889" y="25569"/>
            <a:ext cx="3580153" cy="236862"/>
          </a:xfrm>
          <a:prstGeom prst="rect">
            <a:avLst/>
          </a:prstGeom>
        </p:spPr>
        <p:txBody>
          <a:bodyPr lIns="3600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chemeClr val="accent1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pic>
        <p:nvPicPr>
          <p:cNvPr id="31" name="Image 3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832" y="5679959"/>
            <a:ext cx="670768" cy="66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440268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pied seu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/>
          <p:cNvGrpSpPr/>
          <p:nvPr userDrawn="1"/>
        </p:nvGrpSpPr>
        <p:grpSpPr>
          <a:xfrm rot="10800000">
            <a:off x="9077250" y="5218114"/>
            <a:ext cx="1191599" cy="1190624"/>
            <a:chOff x="-8462" y="0"/>
            <a:chExt cx="629392" cy="628877"/>
          </a:xfrm>
        </p:grpSpPr>
        <p:sp>
          <p:nvSpPr>
            <p:cNvPr id="16" name="Rectangle 15"/>
            <p:cNvSpPr/>
            <p:nvPr userDrawn="1"/>
          </p:nvSpPr>
          <p:spPr>
            <a:xfrm rot="5400000">
              <a:off x="230174" y="-238636"/>
              <a:ext cx="152119" cy="62939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-8462" y="0"/>
              <a:ext cx="152119" cy="62887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27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664208" y="6155265"/>
            <a:ext cx="7411869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chemeClr val="accent1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28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9054811" y="6155263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0A6CAF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30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980848" y="5017294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grpSp>
        <p:nvGrpSpPr>
          <p:cNvPr id="15" name="Groupe 14"/>
          <p:cNvGrpSpPr/>
          <p:nvPr userDrawn="1"/>
        </p:nvGrpSpPr>
        <p:grpSpPr>
          <a:xfrm>
            <a:off x="-8462" y="0"/>
            <a:ext cx="1191599" cy="1190624"/>
            <a:chOff x="-8462" y="0"/>
            <a:chExt cx="629392" cy="628877"/>
          </a:xfrm>
        </p:grpSpPr>
        <p:sp>
          <p:nvSpPr>
            <p:cNvPr id="19" name="Rectangle 18"/>
            <p:cNvSpPr/>
            <p:nvPr userDrawn="1"/>
          </p:nvSpPr>
          <p:spPr>
            <a:xfrm rot="5400000">
              <a:off x="230174" y="-238636"/>
              <a:ext cx="152119" cy="62939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-8462" y="0"/>
              <a:ext cx="152119" cy="62887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8" name="Titre 1"/>
          <p:cNvSpPr>
            <a:spLocks noGrp="1"/>
          </p:cNvSpPr>
          <p:nvPr>
            <p:ph type="title"/>
          </p:nvPr>
        </p:nvSpPr>
        <p:spPr>
          <a:xfrm>
            <a:off x="698365" y="322528"/>
            <a:ext cx="9112446" cy="765866"/>
          </a:xfrm>
          <a:noFill/>
        </p:spPr>
        <p:txBody>
          <a:bodyPr anchor="t" anchorCtr="0">
            <a:noAutofit/>
          </a:bodyPr>
          <a:lstStyle>
            <a:lvl1pPr marL="0" indent="0" algn="r">
              <a:lnSpc>
                <a:spcPts val="2400"/>
              </a:lnSpc>
              <a:buSzPct val="100000"/>
              <a:buFontTx/>
              <a:buNone/>
              <a:defRPr lang="fr-FR" sz="2628" b="0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21" name="Espace réservé du texte 31"/>
          <p:cNvSpPr>
            <a:spLocks noGrp="1"/>
          </p:cNvSpPr>
          <p:nvPr>
            <p:ph type="body" sz="quarter" idx="14" hasCustomPrompt="1"/>
          </p:nvPr>
        </p:nvSpPr>
        <p:spPr>
          <a:xfrm>
            <a:off x="827502" y="25569"/>
            <a:ext cx="340854" cy="23533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292081" indent="0">
              <a:buFontTx/>
              <a:buNone/>
              <a:defRPr sz="1051">
                <a:solidFill>
                  <a:srgbClr val="A1A7AC"/>
                </a:solidFill>
              </a:defRPr>
            </a:lvl2pPr>
            <a:lvl3pPr marL="584162" indent="0">
              <a:buFontTx/>
              <a:buNone/>
              <a:defRPr sz="1051">
                <a:solidFill>
                  <a:srgbClr val="A1A7AC"/>
                </a:solidFill>
              </a:defRPr>
            </a:lvl3pPr>
            <a:lvl4pPr marL="876243" indent="0">
              <a:buFontTx/>
              <a:buNone/>
              <a:defRPr sz="1051">
                <a:solidFill>
                  <a:srgbClr val="A1A7AC"/>
                </a:solidFill>
              </a:defRPr>
            </a:lvl4pPr>
            <a:lvl5pPr marL="1168324" indent="0">
              <a:buFontTx/>
              <a:buNone/>
              <a:defRPr sz="1051">
                <a:solidFill>
                  <a:srgbClr val="A1A7AC"/>
                </a:solidFill>
              </a:defRPr>
            </a:lvl5pPr>
          </a:lstStyle>
          <a:p>
            <a:pPr lvl="0"/>
            <a:r>
              <a:rPr lang="fr-FR" dirty="0"/>
              <a:t>.</a:t>
            </a:r>
          </a:p>
        </p:txBody>
      </p:sp>
      <p:sp>
        <p:nvSpPr>
          <p:cNvPr id="23" name="Espace réservé du contenu 27"/>
          <p:cNvSpPr>
            <a:spLocks noGrp="1"/>
          </p:cNvSpPr>
          <p:nvPr>
            <p:ph sz="quarter" idx="21"/>
          </p:nvPr>
        </p:nvSpPr>
        <p:spPr>
          <a:xfrm>
            <a:off x="1250940" y="25569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chemeClr val="accent1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pic>
        <p:nvPicPr>
          <p:cNvPr id="24" name="Image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72" y="5711873"/>
            <a:ext cx="670768" cy="66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406228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2"/>
          <p:cNvSpPr>
            <a:spLocks noGrp="1"/>
          </p:cNvSpPr>
          <p:nvPr userDrawn="1">
            <p:ph idx="1"/>
          </p:nvPr>
        </p:nvSpPr>
        <p:spPr>
          <a:xfrm>
            <a:off x="1531945" y="813611"/>
            <a:ext cx="7301579" cy="5142689"/>
          </a:xfrm>
          <a:prstGeom prst="rect">
            <a:avLst/>
          </a:prstGeom>
        </p:spPr>
        <p:txBody>
          <a:bodyPr anchor="ctr"/>
          <a:lstStyle>
            <a:lvl1pPr marL="0" marR="0" indent="0" algn="l" defTabSz="854781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1122"/>
              </a:spcAft>
              <a:buClrTx/>
              <a:buSzTx/>
              <a:buFontTx/>
              <a:buNone/>
              <a:tabLst/>
              <a:defRPr lang="fr-FR" sz="2800" b="1" cap="none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9" name="Espace réservé du numéro de diapositive 5"/>
          <p:cNvSpPr>
            <a:spLocks noGrp="1"/>
          </p:cNvSpPr>
          <p:nvPr userDrawn="1">
            <p:ph type="sldNum" sz="quarter" idx="4"/>
          </p:nvPr>
        </p:nvSpPr>
        <p:spPr>
          <a:xfrm>
            <a:off x="8843460" y="6104719"/>
            <a:ext cx="418556" cy="205201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rgbClr val="0A6CAF"/>
                </a:solidFill>
              </a:defRPr>
            </a:lvl1pPr>
          </a:lstStyle>
          <a:p>
            <a:pPr>
              <a:defRPr/>
            </a:pPr>
            <a:fld id="{362FEDBB-E83B-466C-9B0C-22B4C579EA9A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3" name="Titre 1"/>
          <p:cNvSpPr txBox="1">
            <a:spLocks/>
          </p:cNvSpPr>
          <p:nvPr userDrawn="1"/>
        </p:nvSpPr>
        <p:spPr>
          <a:xfrm>
            <a:off x="218849" y="15324"/>
            <a:ext cx="4963886" cy="79828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sz="8800" kern="1200" cap="all">
                <a:solidFill>
                  <a:srgbClr val="CCD2D6"/>
                </a:solidFill>
                <a:latin typeface="Placard for Banque Populaire" pitchFamily="34" charset="0"/>
                <a:ea typeface="+mj-ea"/>
                <a:cs typeface="+mj-cs"/>
              </a:defRPr>
            </a:lvl1pPr>
            <a:lvl2pPr algn="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66747C"/>
                </a:solidFill>
                <a:latin typeface="Placard for Banque Populaire" pitchFamily="34" charset="0"/>
              </a:defRPr>
            </a:lvl2pPr>
            <a:lvl3pPr algn="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66747C"/>
                </a:solidFill>
                <a:latin typeface="Placard for Banque Populaire" pitchFamily="34" charset="0"/>
              </a:defRPr>
            </a:lvl3pPr>
            <a:lvl4pPr algn="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66747C"/>
                </a:solidFill>
                <a:latin typeface="Placard for Banque Populaire" pitchFamily="34" charset="0"/>
              </a:defRPr>
            </a:lvl4pPr>
            <a:lvl5pPr algn="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66747C"/>
                </a:solidFill>
                <a:latin typeface="Placard for Banque Populaire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rgbClr val="66747C"/>
                </a:solidFill>
                <a:latin typeface="Placard for Banque Populaire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rgbClr val="66747C"/>
                </a:solidFill>
                <a:latin typeface="Placard for Banque Populaire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rgbClr val="66747C"/>
                </a:solidFill>
                <a:latin typeface="Placard for Banque Populaire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rgbClr val="66747C"/>
                </a:solidFill>
                <a:latin typeface="Placard for Banque Populaire" pitchFamily="34" charset="0"/>
              </a:defRPr>
            </a:lvl9pPr>
          </a:lstStyle>
          <a:p>
            <a:pPr algn="l">
              <a:defRPr/>
            </a:pPr>
            <a:r>
              <a:rPr lang="fr-FR" sz="4800" b="1" dirty="0">
                <a:solidFill>
                  <a:srgbClr val="00B0F0"/>
                </a:solidFill>
                <a:latin typeface="Calibri Light" panose="020F0302020204030204" pitchFamily="34" charset="0"/>
              </a:rPr>
              <a:t>Sommaire</a:t>
            </a:r>
          </a:p>
        </p:txBody>
      </p:sp>
      <p:sp>
        <p:nvSpPr>
          <p:cNvPr id="13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060303" y="6105132"/>
            <a:ext cx="783157" cy="204788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0A6CAF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14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201713" y="6105132"/>
            <a:ext cx="6858590" cy="204788"/>
          </a:xfrm>
          <a:prstGeom prst="rect">
            <a:avLst/>
          </a:prstGeom>
        </p:spPr>
        <p:txBody>
          <a:bodyPr/>
          <a:lstStyle>
            <a:lvl1pPr algn="l">
              <a:defRPr lang="fr-FR" sz="900">
                <a:solidFill>
                  <a:srgbClr val="0A6CAF"/>
                </a:solidFill>
              </a:defRPr>
            </a:lvl1pPr>
          </a:lstStyle>
          <a:p>
            <a:pPr algn="r"/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12" name="Triangle isocèle 11"/>
          <p:cNvSpPr/>
          <p:nvPr userDrawn="1"/>
        </p:nvSpPr>
        <p:spPr>
          <a:xfrm rot="5400000">
            <a:off x="-1119412" y="2586704"/>
            <a:ext cx="3546628" cy="1307805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16" name="Triangle isocèle 15"/>
          <p:cNvSpPr/>
          <p:nvPr userDrawn="1"/>
        </p:nvSpPr>
        <p:spPr>
          <a:xfrm rot="16200000">
            <a:off x="7853434" y="2586705"/>
            <a:ext cx="3546628" cy="1307805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accent1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72" y="5711873"/>
            <a:ext cx="670768" cy="66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28314"/>
      </p:ext>
    </p:extLst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986083" y="6202362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rgbClr val="00B0F0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grpSp>
        <p:nvGrpSpPr>
          <p:cNvPr id="13" name="Groupe 12"/>
          <p:cNvGrpSpPr/>
          <p:nvPr userDrawn="1"/>
        </p:nvGrpSpPr>
        <p:grpSpPr>
          <a:xfrm>
            <a:off x="-8462" y="0"/>
            <a:ext cx="1191599" cy="1190624"/>
            <a:chOff x="-8462" y="0"/>
            <a:chExt cx="629392" cy="628877"/>
          </a:xfrm>
        </p:grpSpPr>
        <p:sp>
          <p:nvSpPr>
            <p:cNvPr id="14" name="Rectangle 13"/>
            <p:cNvSpPr/>
            <p:nvPr userDrawn="1"/>
          </p:nvSpPr>
          <p:spPr>
            <a:xfrm rot="5400000">
              <a:off x="230174" y="-238636"/>
              <a:ext cx="152119" cy="62939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-8462" y="0"/>
              <a:ext cx="152119" cy="62887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22" name="Titre 1"/>
          <p:cNvSpPr>
            <a:spLocks noGrp="1"/>
          </p:cNvSpPr>
          <p:nvPr>
            <p:ph type="title"/>
          </p:nvPr>
        </p:nvSpPr>
        <p:spPr>
          <a:xfrm>
            <a:off x="698365" y="322528"/>
            <a:ext cx="9112446" cy="765866"/>
          </a:xfrm>
          <a:noFill/>
        </p:spPr>
        <p:txBody>
          <a:bodyPr anchor="t" anchorCtr="0">
            <a:noAutofit/>
          </a:bodyPr>
          <a:lstStyle>
            <a:lvl1pPr marL="0" indent="0" algn="r">
              <a:lnSpc>
                <a:spcPts val="2400"/>
              </a:lnSpc>
              <a:buSzPct val="100000"/>
              <a:buFontTx/>
              <a:buNone/>
              <a:defRPr lang="fr-FR" sz="2628" b="0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0" name="Espace réservé du texte 31"/>
          <p:cNvSpPr>
            <a:spLocks noGrp="1"/>
          </p:cNvSpPr>
          <p:nvPr>
            <p:ph type="body" sz="quarter" idx="14" hasCustomPrompt="1"/>
          </p:nvPr>
        </p:nvSpPr>
        <p:spPr>
          <a:xfrm>
            <a:off x="827502" y="25569"/>
            <a:ext cx="340854" cy="23533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292081" indent="0">
              <a:buFontTx/>
              <a:buNone/>
              <a:defRPr sz="1051">
                <a:solidFill>
                  <a:srgbClr val="A1A7AC"/>
                </a:solidFill>
              </a:defRPr>
            </a:lvl2pPr>
            <a:lvl3pPr marL="584162" indent="0">
              <a:buFontTx/>
              <a:buNone/>
              <a:defRPr sz="1051">
                <a:solidFill>
                  <a:srgbClr val="A1A7AC"/>
                </a:solidFill>
              </a:defRPr>
            </a:lvl3pPr>
            <a:lvl4pPr marL="876243" indent="0">
              <a:buFontTx/>
              <a:buNone/>
              <a:defRPr sz="1051">
                <a:solidFill>
                  <a:srgbClr val="A1A7AC"/>
                </a:solidFill>
              </a:defRPr>
            </a:lvl4pPr>
            <a:lvl5pPr marL="1168324" indent="0">
              <a:buFontTx/>
              <a:buNone/>
              <a:defRPr sz="1051">
                <a:solidFill>
                  <a:srgbClr val="A1A7AC"/>
                </a:solidFill>
              </a:defRPr>
            </a:lvl5pPr>
          </a:lstStyle>
          <a:p>
            <a:pPr lvl="0"/>
            <a:r>
              <a:rPr lang="fr-FR" dirty="0"/>
              <a:t>.</a:t>
            </a:r>
          </a:p>
        </p:txBody>
      </p:sp>
      <p:sp>
        <p:nvSpPr>
          <p:cNvPr id="11" name="Espace réservé du contenu 27"/>
          <p:cNvSpPr>
            <a:spLocks noGrp="1"/>
          </p:cNvSpPr>
          <p:nvPr>
            <p:ph sz="quarter" idx="21"/>
          </p:nvPr>
        </p:nvSpPr>
        <p:spPr>
          <a:xfrm>
            <a:off x="1250940" y="25569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chemeClr val="accent1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72" y="5711873"/>
            <a:ext cx="670768" cy="66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675729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ed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re 1"/>
          <p:cNvSpPr>
            <a:spLocks noGrp="1"/>
          </p:cNvSpPr>
          <p:nvPr>
            <p:ph type="title"/>
          </p:nvPr>
        </p:nvSpPr>
        <p:spPr>
          <a:xfrm>
            <a:off x="1250940" y="-1118202"/>
            <a:ext cx="9112446" cy="765866"/>
          </a:xfrm>
          <a:noFill/>
        </p:spPr>
        <p:txBody>
          <a:bodyPr anchor="t" anchorCtr="0">
            <a:noAutofit/>
          </a:bodyPr>
          <a:lstStyle>
            <a:lvl1pPr marL="0" indent="0" algn="r">
              <a:lnSpc>
                <a:spcPts val="1906"/>
              </a:lnSpc>
              <a:buSzPct val="100000"/>
              <a:buFontTx/>
              <a:buNone/>
              <a:defRPr lang="fr-FR" sz="2628" b="0" kern="1200" baseline="0" dirty="0" smtClean="0">
                <a:solidFill>
                  <a:srgbClr val="E2E2E2"/>
                </a:solidFill>
                <a:latin typeface="Gill Sans Std" panose="020B0502020104020203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grpSp>
        <p:nvGrpSpPr>
          <p:cNvPr id="19" name="Groupe 18"/>
          <p:cNvGrpSpPr/>
          <p:nvPr userDrawn="1"/>
        </p:nvGrpSpPr>
        <p:grpSpPr>
          <a:xfrm rot="10800000">
            <a:off x="9077250" y="5218114"/>
            <a:ext cx="1191599" cy="1190624"/>
            <a:chOff x="-8462" y="0"/>
            <a:chExt cx="629392" cy="628877"/>
          </a:xfrm>
        </p:grpSpPr>
        <p:sp>
          <p:nvSpPr>
            <p:cNvPr id="20" name="Rectangle 19"/>
            <p:cNvSpPr/>
            <p:nvPr userDrawn="1"/>
          </p:nvSpPr>
          <p:spPr>
            <a:xfrm rot="5400000">
              <a:off x="230174" y="-238636"/>
              <a:ext cx="152119" cy="62939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-8462" y="0"/>
              <a:ext cx="152119" cy="62887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22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664208" y="6155265"/>
            <a:ext cx="7411869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chemeClr val="accent1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23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9054811" y="6155263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0A6CAF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25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980848" y="5017294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72" y="5711873"/>
            <a:ext cx="670768" cy="66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784563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i-BP seul fond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re 1"/>
          <p:cNvSpPr>
            <a:spLocks noGrp="1"/>
          </p:cNvSpPr>
          <p:nvPr>
            <p:ph type="title"/>
          </p:nvPr>
        </p:nvSpPr>
        <p:spPr>
          <a:xfrm>
            <a:off x="1250940" y="-1118202"/>
            <a:ext cx="9112446" cy="765866"/>
          </a:xfrm>
          <a:noFill/>
        </p:spPr>
        <p:txBody>
          <a:bodyPr anchor="t" anchorCtr="0">
            <a:noAutofit/>
          </a:bodyPr>
          <a:lstStyle>
            <a:lvl1pPr marL="0" indent="0" algn="r">
              <a:lnSpc>
                <a:spcPts val="1906"/>
              </a:lnSpc>
              <a:buSzPct val="100000"/>
              <a:buFontTx/>
              <a:buNone/>
              <a:defRPr lang="fr-FR" sz="2628" b="0" kern="1200" baseline="0" dirty="0" smtClean="0">
                <a:solidFill>
                  <a:srgbClr val="E1E1E1"/>
                </a:solidFill>
                <a:latin typeface="Gill Sans Std" panose="020B0502020104020203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5360" y="6546009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rgbClr val="C5C5C5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8483372" y="6546007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10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888834" y="6546007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11" name="Espace réservé du contenu 27"/>
          <p:cNvSpPr>
            <a:spLocks noGrp="1"/>
          </p:cNvSpPr>
          <p:nvPr>
            <p:ph sz="quarter" idx="15"/>
          </p:nvPr>
        </p:nvSpPr>
        <p:spPr>
          <a:xfrm>
            <a:off x="0" y="-516376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rgbClr val="DEDEDE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72" y="5711873"/>
            <a:ext cx="670768" cy="66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1109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1250940" y="-1118202"/>
            <a:ext cx="9112446" cy="765866"/>
          </a:xfrm>
          <a:noFill/>
        </p:spPr>
        <p:txBody>
          <a:bodyPr anchor="t" anchorCtr="0">
            <a:noAutofit/>
          </a:bodyPr>
          <a:lstStyle>
            <a:lvl1pPr marL="0" indent="0" algn="r">
              <a:lnSpc>
                <a:spcPts val="1906"/>
              </a:lnSpc>
              <a:buSzPct val="100000"/>
              <a:buFontTx/>
              <a:buNone/>
              <a:defRPr lang="fr-FR" sz="2628" b="0" kern="1200" baseline="0" dirty="0" smtClean="0">
                <a:solidFill>
                  <a:srgbClr val="E1E1E1"/>
                </a:solidFill>
                <a:latin typeface="Gill Sans Std" panose="020B0502020104020203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5360" y="6546009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rgbClr val="C5C5C5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8483372" y="6546007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888834" y="6546007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9" name="Espace réservé du contenu 27"/>
          <p:cNvSpPr>
            <a:spLocks noGrp="1"/>
          </p:cNvSpPr>
          <p:nvPr>
            <p:ph sz="quarter" idx="15"/>
          </p:nvPr>
        </p:nvSpPr>
        <p:spPr>
          <a:xfrm>
            <a:off x="0" y="-516376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rgbClr val="DEDEDE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71678545"/>
      </p:ext>
    </p:extLst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né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/>
          <p:cNvGrpSpPr/>
          <p:nvPr userDrawn="1"/>
        </p:nvGrpSpPr>
        <p:grpSpPr>
          <a:xfrm>
            <a:off x="-1" y="0"/>
            <a:ext cx="10254731" cy="6408739"/>
            <a:chOff x="-1" y="0"/>
            <a:chExt cx="10254731" cy="6408739"/>
          </a:xfrm>
        </p:grpSpPr>
        <p:sp>
          <p:nvSpPr>
            <p:cNvPr id="19" name="Rectangle 18"/>
            <p:cNvSpPr/>
            <p:nvPr userDrawn="1"/>
          </p:nvSpPr>
          <p:spPr>
            <a:xfrm>
              <a:off x="0" y="1"/>
              <a:ext cx="853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1709666" y="1"/>
              <a:ext cx="853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3419332" y="1"/>
              <a:ext cx="853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5" name="Rectangle 24"/>
            <p:cNvSpPr/>
            <p:nvPr userDrawn="1"/>
          </p:nvSpPr>
          <p:spPr>
            <a:xfrm>
              <a:off x="5128998" y="1"/>
              <a:ext cx="853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7" name="Rectangle 26"/>
            <p:cNvSpPr/>
            <p:nvPr userDrawn="1"/>
          </p:nvSpPr>
          <p:spPr>
            <a:xfrm>
              <a:off x="6838664" y="1"/>
              <a:ext cx="853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9" name="Rectangle 28"/>
            <p:cNvSpPr/>
            <p:nvPr userDrawn="1"/>
          </p:nvSpPr>
          <p:spPr>
            <a:xfrm>
              <a:off x="8548330" y="1"/>
              <a:ext cx="853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" name="ZoneTexte 6"/>
            <p:cNvSpPr txBox="1"/>
            <p:nvPr userDrawn="1"/>
          </p:nvSpPr>
          <p:spPr>
            <a:xfrm>
              <a:off x="-1" y="0"/>
              <a:ext cx="85299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Janv.</a:t>
              </a:r>
            </a:p>
          </p:txBody>
        </p:sp>
        <p:sp>
          <p:nvSpPr>
            <p:cNvPr id="8" name="ZoneTexte 7"/>
            <p:cNvSpPr txBox="1"/>
            <p:nvPr userDrawn="1"/>
          </p:nvSpPr>
          <p:spPr>
            <a:xfrm>
              <a:off x="852992" y="0"/>
              <a:ext cx="85646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Fév.</a:t>
              </a:r>
            </a:p>
          </p:txBody>
        </p:sp>
        <p:sp>
          <p:nvSpPr>
            <p:cNvPr id="9" name="ZoneTexte 8"/>
            <p:cNvSpPr txBox="1"/>
            <p:nvPr userDrawn="1"/>
          </p:nvSpPr>
          <p:spPr>
            <a:xfrm>
              <a:off x="1705984" y="0"/>
              <a:ext cx="85646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Mars</a:t>
              </a:r>
            </a:p>
          </p:txBody>
        </p:sp>
        <p:sp>
          <p:nvSpPr>
            <p:cNvPr id="10" name="ZoneTexte 9"/>
            <p:cNvSpPr txBox="1"/>
            <p:nvPr userDrawn="1"/>
          </p:nvSpPr>
          <p:spPr>
            <a:xfrm>
              <a:off x="2562242" y="0"/>
              <a:ext cx="85667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Avril</a:t>
              </a:r>
            </a:p>
          </p:txBody>
        </p:sp>
        <p:sp>
          <p:nvSpPr>
            <p:cNvPr id="11" name="ZoneTexte 10"/>
            <p:cNvSpPr txBox="1"/>
            <p:nvPr userDrawn="1"/>
          </p:nvSpPr>
          <p:spPr>
            <a:xfrm>
              <a:off x="3415026" y="0"/>
              <a:ext cx="85646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Mai</a:t>
              </a:r>
            </a:p>
          </p:txBody>
        </p:sp>
        <p:sp>
          <p:nvSpPr>
            <p:cNvPr id="12" name="ZoneTexte 11"/>
            <p:cNvSpPr txBox="1"/>
            <p:nvPr userDrawn="1"/>
          </p:nvSpPr>
          <p:spPr>
            <a:xfrm>
              <a:off x="4279688" y="0"/>
              <a:ext cx="84646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Juin</a:t>
              </a:r>
            </a:p>
          </p:txBody>
        </p:sp>
        <p:sp>
          <p:nvSpPr>
            <p:cNvPr id="13" name="ZoneTexte 12"/>
            <p:cNvSpPr txBox="1"/>
            <p:nvPr userDrawn="1"/>
          </p:nvSpPr>
          <p:spPr>
            <a:xfrm>
              <a:off x="5133304" y="0"/>
              <a:ext cx="84889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Juil.</a:t>
              </a:r>
            </a:p>
          </p:txBody>
        </p:sp>
        <p:sp>
          <p:nvSpPr>
            <p:cNvPr id="14" name="ZoneTexte 13"/>
            <p:cNvSpPr txBox="1"/>
            <p:nvPr userDrawn="1"/>
          </p:nvSpPr>
          <p:spPr>
            <a:xfrm>
              <a:off x="5989354" y="0"/>
              <a:ext cx="84931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Août</a:t>
              </a:r>
            </a:p>
          </p:txBody>
        </p:sp>
        <p:sp>
          <p:nvSpPr>
            <p:cNvPr id="15" name="ZoneTexte 14"/>
            <p:cNvSpPr txBox="1"/>
            <p:nvPr userDrawn="1"/>
          </p:nvSpPr>
          <p:spPr>
            <a:xfrm>
              <a:off x="6845820" y="0"/>
              <a:ext cx="84215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Sept.</a:t>
              </a:r>
            </a:p>
          </p:txBody>
        </p:sp>
        <p:sp>
          <p:nvSpPr>
            <p:cNvPr id="16" name="ZoneTexte 15"/>
            <p:cNvSpPr txBox="1"/>
            <p:nvPr userDrawn="1"/>
          </p:nvSpPr>
          <p:spPr>
            <a:xfrm>
              <a:off x="7695130" y="0"/>
              <a:ext cx="8532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Oct.</a:t>
              </a:r>
            </a:p>
          </p:txBody>
        </p:sp>
        <p:sp>
          <p:nvSpPr>
            <p:cNvPr id="17" name="ZoneTexte 16"/>
            <p:cNvSpPr txBox="1"/>
            <p:nvPr userDrawn="1"/>
          </p:nvSpPr>
          <p:spPr>
            <a:xfrm>
              <a:off x="8555486" y="0"/>
              <a:ext cx="84604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Nov.</a:t>
              </a:r>
            </a:p>
          </p:txBody>
        </p:sp>
        <p:sp>
          <p:nvSpPr>
            <p:cNvPr id="18" name="ZoneTexte 17"/>
            <p:cNvSpPr txBox="1"/>
            <p:nvPr userDrawn="1"/>
          </p:nvSpPr>
          <p:spPr>
            <a:xfrm>
              <a:off x="9408686" y="0"/>
              <a:ext cx="84604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Déc.</a:t>
              </a:r>
            </a:p>
          </p:txBody>
        </p:sp>
      </p:grpSp>
      <p:sp>
        <p:nvSpPr>
          <p:cNvPr id="24" name="Titre 1"/>
          <p:cNvSpPr>
            <a:spLocks noGrp="1"/>
          </p:cNvSpPr>
          <p:nvPr>
            <p:ph type="title"/>
          </p:nvPr>
        </p:nvSpPr>
        <p:spPr>
          <a:xfrm>
            <a:off x="1250940" y="-1118202"/>
            <a:ext cx="9112446" cy="765866"/>
          </a:xfrm>
          <a:noFill/>
        </p:spPr>
        <p:txBody>
          <a:bodyPr anchor="t" anchorCtr="0">
            <a:noAutofit/>
          </a:bodyPr>
          <a:lstStyle>
            <a:lvl1pPr marL="0" indent="0" algn="r">
              <a:lnSpc>
                <a:spcPts val="1906"/>
              </a:lnSpc>
              <a:buSzPct val="100000"/>
              <a:buFontTx/>
              <a:buNone/>
              <a:defRPr lang="fr-FR" sz="2628" b="0" kern="1200" baseline="0" dirty="0" smtClean="0">
                <a:solidFill>
                  <a:srgbClr val="E1E1E1"/>
                </a:solidFill>
                <a:latin typeface="Gill Sans Std" panose="020B0502020104020203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26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5360" y="6546009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rgbClr val="C5C5C5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28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8483372" y="6546007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30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888834" y="6546007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31" name="Espace réservé du contenu 27"/>
          <p:cNvSpPr>
            <a:spLocks noGrp="1"/>
          </p:cNvSpPr>
          <p:nvPr>
            <p:ph sz="quarter" idx="15"/>
          </p:nvPr>
        </p:nvSpPr>
        <p:spPr>
          <a:xfrm>
            <a:off x="0" y="-516376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rgbClr val="DEDEDE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149742375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er semes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/>
          <p:cNvGrpSpPr/>
          <p:nvPr userDrawn="1"/>
        </p:nvGrpSpPr>
        <p:grpSpPr>
          <a:xfrm>
            <a:off x="-1" y="0"/>
            <a:ext cx="10261601" cy="6408739"/>
            <a:chOff x="-1" y="0"/>
            <a:chExt cx="5126149" cy="6408739"/>
          </a:xfrm>
        </p:grpSpPr>
        <p:sp>
          <p:nvSpPr>
            <p:cNvPr id="19" name="Rectangle 18"/>
            <p:cNvSpPr/>
            <p:nvPr userDrawn="1"/>
          </p:nvSpPr>
          <p:spPr>
            <a:xfrm>
              <a:off x="0" y="1"/>
              <a:ext cx="853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1709666" y="1"/>
              <a:ext cx="853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3419332" y="1"/>
              <a:ext cx="853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" name="ZoneTexte 6"/>
            <p:cNvSpPr txBox="1"/>
            <p:nvPr userDrawn="1"/>
          </p:nvSpPr>
          <p:spPr>
            <a:xfrm>
              <a:off x="-1" y="0"/>
              <a:ext cx="85299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Janv.</a:t>
              </a:r>
            </a:p>
          </p:txBody>
        </p:sp>
        <p:sp>
          <p:nvSpPr>
            <p:cNvPr id="8" name="ZoneTexte 7"/>
            <p:cNvSpPr txBox="1"/>
            <p:nvPr userDrawn="1"/>
          </p:nvSpPr>
          <p:spPr>
            <a:xfrm>
              <a:off x="852992" y="0"/>
              <a:ext cx="85646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Fév.</a:t>
              </a:r>
            </a:p>
          </p:txBody>
        </p:sp>
        <p:sp>
          <p:nvSpPr>
            <p:cNvPr id="9" name="ZoneTexte 8"/>
            <p:cNvSpPr txBox="1"/>
            <p:nvPr userDrawn="1"/>
          </p:nvSpPr>
          <p:spPr>
            <a:xfrm>
              <a:off x="1705984" y="0"/>
              <a:ext cx="85646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Mars</a:t>
              </a:r>
            </a:p>
          </p:txBody>
        </p:sp>
        <p:sp>
          <p:nvSpPr>
            <p:cNvPr id="10" name="ZoneTexte 9"/>
            <p:cNvSpPr txBox="1"/>
            <p:nvPr userDrawn="1"/>
          </p:nvSpPr>
          <p:spPr>
            <a:xfrm>
              <a:off x="2562242" y="0"/>
              <a:ext cx="85667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Avril</a:t>
              </a:r>
            </a:p>
          </p:txBody>
        </p:sp>
        <p:sp>
          <p:nvSpPr>
            <p:cNvPr id="11" name="ZoneTexte 10"/>
            <p:cNvSpPr txBox="1"/>
            <p:nvPr userDrawn="1"/>
          </p:nvSpPr>
          <p:spPr>
            <a:xfrm>
              <a:off x="3415026" y="0"/>
              <a:ext cx="85646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Mai</a:t>
              </a:r>
            </a:p>
          </p:txBody>
        </p:sp>
        <p:sp>
          <p:nvSpPr>
            <p:cNvPr id="12" name="ZoneTexte 11"/>
            <p:cNvSpPr txBox="1"/>
            <p:nvPr userDrawn="1"/>
          </p:nvSpPr>
          <p:spPr>
            <a:xfrm>
              <a:off x="4279688" y="0"/>
              <a:ext cx="84646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Juin</a:t>
              </a:r>
            </a:p>
          </p:txBody>
        </p:sp>
      </p:grpSp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1250940" y="-1118202"/>
            <a:ext cx="9112446" cy="765866"/>
          </a:xfrm>
          <a:noFill/>
        </p:spPr>
        <p:txBody>
          <a:bodyPr anchor="t" anchorCtr="0">
            <a:noAutofit/>
          </a:bodyPr>
          <a:lstStyle>
            <a:lvl1pPr marL="0" indent="0" algn="r">
              <a:lnSpc>
                <a:spcPts val="1906"/>
              </a:lnSpc>
              <a:buSzPct val="100000"/>
              <a:buFontTx/>
              <a:buNone/>
              <a:defRPr lang="fr-FR" sz="2628" b="0" kern="1200" baseline="0" dirty="0" smtClean="0">
                <a:solidFill>
                  <a:srgbClr val="E1E1E1"/>
                </a:solidFill>
                <a:latin typeface="Gill Sans Std" panose="020B0502020104020203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6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5360" y="6546009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rgbClr val="C5C5C5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17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8483372" y="6546007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888834" y="6546007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20" name="Espace réservé du contenu 27"/>
          <p:cNvSpPr>
            <a:spLocks noGrp="1"/>
          </p:cNvSpPr>
          <p:nvPr>
            <p:ph sz="quarter" idx="15"/>
          </p:nvPr>
        </p:nvSpPr>
        <p:spPr>
          <a:xfrm>
            <a:off x="0" y="-516376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rgbClr val="DEDEDE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12871807"/>
      </p:ext>
    </p:extLst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ème semes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e 19"/>
          <p:cNvGrpSpPr/>
          <p:nvPr userDrawn="1"/>
        </p:nvGrpSpPr>
        <p:grpSpPr>
          <a:xfrm>
            <a:off x="0" y="0"/>
            <a:ext cx="10254730" cy="6408739"/>
            <a:chOff x="5128998" y="0"/>
            <a:chExt cx="5125732" cy="6408739"/>
          </a:xfrm>
        </p:grpSpPr>
        <p:sp>
          <p:nvSpPr>
            <p:cNvPr id="25" name="Rectangle 24"/>
            <p:cNvSpPr/>
            <p:nvPr userDrawn="1"/>
          </p:nvSpPr>
          <p:spPr>
            <a:xfrm>
              <a:off x="5128998" y="1"/>
              <a:ext cx="853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7" name="Rectangle 26"/>
            <p:cNvSpPr/>
            <p:nvPr userDrawn="1"/>
          </p:nvSpPr>
          <p:spPr>
            <a:xfrm>
              <a:off x="6838664" y="1"/>
              <a:ext cx="853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9" name="Rectangle 28"/>
            <p:cNvSpPr/>
            <p:nvPr userDrawn="1"/>
          </p:nvSpPr>
          <p:spPr>
            <a:xfrm>
              <a:off x="8548330" y="1"/>
              <a:ext cx="853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" name="ZoneTexte 12"/>
            <p:cNvSpPr txBox="1"/>
            <p:nvPr userDrawn="1"/>
          </p:nvSpPr>
          <p:spPr>
            <a:xfrm>
              <a:off x="5133304" y="0"/>
              <a:ext cx="84889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Juil.</a:t>
              </a:r>
            </a:p>
          </p:txBody>
        </p:sp>
        <p:sp>
          <p:nvSpPr>
            <p:cNvPr id="14" name="ZoneTexte 13"/>
            <p:cNvSpPr txBox="1"/>
            <p:nvPr userDrawn="1"/>
          </p:nvSpPr>
          <p:spPr>
            <a:xfrm>
              <a:off x="5989354" y="0"/>
              <a:ext cx="84931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Août</a:t>
              </a:r>
            </a:p>
          </p:txBody>
        </p:sp>
        <p:sp>
          <p:nvSpPr>
            <p:cNvPr id="15" name="ZoneTexte 14"/>
            <p:cNvSpPr txBox="1"/>
            <p:nvPr userDrawn="1"/>
          </p:nvSpPr>
          <p:spPr>
            <a:xfrm>
              <a:off x="6845820" y="0"/>
              <a:ext cx="84215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Sept.</a:t>
              </a:r>
            </a:p>
          </p:txBody>
        </p:sp>
        <p:sp>
          <p:nvSpPr>
            <p:cNvPr id="16" name="ZoneTexte 15"/>
            <p:cNvSpPr txBox="1"/>
            <p:nvPr userDrawn="1"/>
          </p:nvSpPr>
          <p:spPr>
            <a:xfrm>
              <a:off x="7695130" y="0"/>
              <a:ext cx="8532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Oct.</a:t>
              </a:r>
            </a:p>
          </p:txBody>
        </p:sp>
        <p:sp>
          <p:nvSpPr>
            <p:cNvPr id="17" name="ZoneTexte 16"/>
            <p:cNvSpPr txBox="1"/>
            <p:nvPr userDrawn="1"/>
          </p:nvSpPr>
          <p:spPr>
            <a:xfrm>
              <a:off x="8555486" y="0"/>
              <a:ext cx="84604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Nov.</a:t>
              </a:r>
            </a:p>
          </p:txBody>
        </p:sp>
        <p:sp>
          <p:nvSpPr>
            <p:cNvPr id="18" name="ZoneTexte 17"/>
            <p:cNvSpPr txBox="1"/>
            <p:nvPr userDrawn="1"/>
          </p:nvSpPr>
          <p:spPr>
            <a:xfrm>
              <a:off x="9408686" y="0"/>
              <a:ext cx="84604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Déc.</a:t>
              </a:r>
            </a:p>
          </p:txBody>
        </p:sp>
      </p:grpSp>
      <p:sp>
        <p:nvSpPr>
          <p:cNvPr id="19" name="Titre 1"/>
          <p:cNvSpPr>
            <a:spLocks noGrp="1"/>
          </p:cNvSpPr>
          <p:nvPr>
            <p:ph type="title"/>
          </p:nvPr>
        </p:nvSpPr>
        <p:spPr>
          <a:xfrm>
            <a:off x="1250940" y="-1118202"/>
            <a:ext cx="9112446" cy="765866"/>
          </a:xfrm>
          <a:noFill/>
        </p:spPr>
        <p:txBody>
          <a:bodyPr anchor="t" anchorCtr="0">
            <a:noAutofit/>
          </a:bodyPr>
          <a:lstStyle>
            <a:lvl1pPr marL="0" indent="0" algn="r">
              <a:lnSpc>
                <a:spcPts val="1906"/>
              </a:lnSpc>
              <a:buSzPct val="100000"/>
              <a:buFontTx/>
              <a:buNone/>
              <a:defRPr lang="fr-FR" sz="2628" b="0" kern="1200" baseline="0" dirty="0" smtClean="0">
                <a:solidFill>
                  <a:srgbClr val="E1E1E1"/>
                </a:solidFill>
                <a:latin typeface="Gill Sans Std" panose="020B0502020104020203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21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5360" y="6546009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rgbClr val="C5C5C5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22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8483372" y="6546007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23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888834" y="6546007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24" name="Espace réservé du contenu 27"/>
          <p:cNvSpPr>
            <a:spLocks noGrp="1"/>
          </p:cNvSpPr>
          <p:nvPr>
            <p:ph sz="quarter" idx="15"/>
          </p:nvPr>
        </p:nvSpPr>
        <p:spPr>
          <a:xfrm>
            <a:off x="0" y="-516376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rgbClr val="DEDEDE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11608606"/>
      </p:ext>
    </p:extLst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er trimes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-23471" y="1"/>
            <a:ext cx="3427200" cy="64087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 userDrawn="1"/>
        </p:nvSpPr>
        <p:spPr>
          <a:xfrm>
            <a:off x="1432686" y="0"/>
            <a:ext cx="5148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900" dirty="0">
                <a:solidFill>
                  <a:schemeClr val="bg1">
                    <a:lumMod val="65000"/>
                  </a:schemeClr>
                </a:solidFill>
              </a:rPr>
              <a:t>Janvier</a:t>
            </a:r>
          </a:p>
        </p:txBody>
      </p:sp>
      <p:sp>
        <p:nvSpPr>
          <p:cNvPr id="31" name="Rectangle 30"/>
          <p:cNvSpPr/>
          <p:nvPr userDrawn="1"/>
        </p:nvSpPr>
        <p:spPr>
          <a:xfrm>
            <a:off x="6834400" y="1"/>
            <a:ext cx="3427200" cy="64087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ZoneTexte 7"/>
          <p:cNvSpPr txBox="1"/>
          <p:nvPr userDrawn="1"/>
        </p:nvSpPr>
        <p:spPr>
          <a:xfrm>
            <a:off x="4885267" y="0"/>
            <a:ext cx="51328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900" dirty="0">
                <a:solidFill>
                  <a:schemeClr val="bg1">
                    <a:lumMod val="65000"/>
                  </a:schemeClr>
                </a:solidFill>
              </a:rPr>
              <a:t>Février</a:t>
            </a:r>
          </a:p>
        </p:txBody>
      </p:sp>
      <p:sp>
        <p:nvSpPr>
          <p:cNvPr id="9" name="ZoneTexte 8"/>
          <p:cNvSpPr txBox="1"/>
          <p:nvPr userDrawn="1"/>
        </p:nvSpPr>
        <p:spPr>
          <a:xfrm>
            <a:off x="8336244" y="0"/>
            <a:ext cx="42351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900" dirty="0">
                <a:solidFill>
                  <a:schemeClr val="bg1">
                    <a:lumMod val="65000"/>
                  </a:schemeClr>
                </a:solidFill>
              </a:rPr>
              <a:t>Mars</a:t>
            </a:r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1250940" y="-1118202"/>
            <a:ext cx="9112446" cy="765866"/>
          </a:xfrm>
          <a:noFill/>
        </p:spPr>
        <p:txBody>
          <a:bodyPr anchor="t" anchorCtr="0">
            <a:noAutofit/>
          </a:bodyPr>
          <a:lstStyle>
            <a:lvl1pPr marL="0" indent="0" algn="r">
              <a:lnSpc>
                <a:spcPts val="1906"/>
              </a:lnSpc>
              <a:buSzPct val="100000"/>
              <a:buFontTx/>
              <a:buNone/>
              <a:defRPr lang="fr-FR" sz="2628" b="0" kern="1200" baseline="0" dirty="0" smtClean="0">
                <a:solidFill>
                  <a:srgbClr val="E1E1E1"/>
                </a:solidFill>
                <a:latin typeface="Gill Sans Std" panose="020B0502020104020203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1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5360" y="6546009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rgbClr val="C5C5C5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12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8483372" y="6546007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888834" y="6546007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14" name="Espace réservé du contenu 27"/>
          <p:cNvSpPr>
            <a:spLocks noGrp="1"/>
          </p:cNvSpPr>
          <p:nvPr>
            <p:ph sz="quarter" idx="15"/>
          </p:nvPr>
        </p:nvSpPr>
        <p:spPr>
          <a:xfrm>
            <a:off x="0" y="-516376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rgbClr val="DEDEDE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26488220"/>
      </p:ext>
    </p:extLst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ème trimes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3403729" y="1"/>
            <a:ext cx="3427200" cy="64087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 userDrawn="1"/>
        </p:nvSpPr>
        <p:spPr>
          <a:xfrm>
            <a:off x="1490395" y="0"/>
            <a:ext cx="39946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900" dirty="0">
                <a:solidFill>
                  <a:schemeClr val="bg1">
                    <a:lumMod val="65000"/>
                  </a:schemeClr>
                </a:solidFill>
              </a:rPr>
              <a:t>Avril</a:t>
            </a:r>
          </a:p>
        </p:txBody>
      </p:sp>
      <p:sp>
        <p:nvSpPr>
          <p:cNvPr id="8" name="ZoneTexte 7"/>
          <p:cNvSpPr txBox="1"/>
          <p:nvPr userDrawn="1"/>
        </p:nvSpPr>
        <p:spPr>
          <a:xfrm>
            <a:off x="4959005" y="0"/>
            <a:ext cx="36580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900" dirty="0">
                <a:solidFill>
                  <a:schemeClr val="bg1">
                    <a:lumMod val="65000"/>
                  </a:schemeClr>
                </a:solidFill>
              </a:rPr>
              <a:t>Mai</a:t>
            </a:r>
          </a:p>
        </p:txBody>
      </p:sp>
      <p:sp>
        <p:nvSpPr>
          <p:cNvPr id="9" name="ZoneTexte 8"/>
          <p:cNvSpPr txBox="1"/>
          <p:nvPr userDrawn="1"/>
        </p:nvSpPr>
        <p:spPr>
          <a:xfrm>
            <a:off x="8362693" y="0"/>
            <a:ext cx="37061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900" dirty="0">
                <a:solidFill>
                  <a:schemeClr val="bg1">
                    <a:lumMod val="65000"/>
                  </a:schemeClr>
                </a:solidFill>
              </a:rPr>
              <a:t>Juin</a:t>
            </a:r>
          </a:p>
        </p:txBody>
      </p: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1250940" y="-1118202"/>
            <a:ext cx="9112446" cy="765866"/>
          </a:xfrm>
          <a:noFill/>
        </p:spPr>
        <p:txBody>
          <a:bodyPr anchor="t" anchorCtr="0">
            <a:noAutofit/>
          </a:bodyPr>
          <a:lstStyle>
            <a:lvl1pPr marL="0" indent="0" algn="r">
              <a:lnSpc>
                <a:spcPts val="1906"/>
              </a:lnSpc>
              <a:buSzPct val="100000"/>
              <a:buFontTx/>
              <a:buNone/>
              <a:defRPr lang="fr-FR" sz="2628" b="0" kern="1200" baseline="0" dirty="0" smtClean="0">
                <a:solidFill>
                  <a:srgbClr val="E1E1E1"/>
                </a:solidFill>
                <a:latin typeface="Gill Sans Std" panose="020B0502020104020203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5360" y="6546009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rgbClr val="C5C5C5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13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8483372" y="6546007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14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888834" y="6546007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15" name="Espace réservé du contenu 27"/>
          <p:cNvSpPr>
            <a:spLocks noGrp="1"/>
          </p:cNvSpPr>
          <p:nvPr>
            <p:ph sz="quarter" idx="15"/>
          </p:nvPr>
        </p:nvSpPr>
        <p:spPr>
          <a:xfrm>
            <a:off x="0" y="-516376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rgbClr val="DEDEDE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090162831"/>
      </p:ext>
    </p:extLst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ème trimes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/>
          <p:cNvGrpSpPr/>
          <p:nvPr userDrawn="1"/>
        </p:nvGrpSpPr>
        <p:grpSpPr>
          <a:xfrm>
            <a:off x="-23471" y="0"/>
            <a:ext cx="10285071" cy="6408739"/>
            <a:chOff x="-23471" y="0"/>
            <a:chExt cx="10285071" cy="6408739"/>
          </a:xfrm>
        </p:grpSpPr>
        <p:sp>
          <p:nvSpPr>
            <p:cNvPr id="21" name="Rectangle 20"/>
            <p:cNvSpPr/>
            <p:nvPr userDrawn="1"/>
          </p:nvSpPr>
          <p:spPr>
            <a:xfrm>
              <a:off x="-23471" y="1"/>
              <a:ext cx="3427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" name="ZoneTexte 6"/>
            <p:cNvSpPr txBox="1"/>
            <p:nvPr userDrawn="1"/>
          </p:nvSpPr>
          <p:spPr>
            <a:xfrm>
              <a:off x="-23471" y="0"/>
              <a:ext cx="338467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Juillet</a:t>
              </a:r>
            </a:p>
          </p:txBody>
        </p:sp>
        <p:sp>
          <p:nvSpPr>
            <p:cNvPr id="31" name="Rectangle 30"/>
            <p:cNvSpPr/>
            <p:nvPr userDrawn="1"/>
          </p:nvSpPr>
          <p:spPr>
            <a:xfrm>
              <a:off x="6834400" y="1"/>
              <a:ext cx="3427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8" name="ZoneTexte 7"/>
            <p:cNvSpPr txBox="1"/>
            <p:nvPr userDrawn="1"/>
          </p:nvSpPr>
          <p:spPr>
            <a:xfrm>
              <a:off x="3403728" y="0"/>
              <a:ext cx="343067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Août</a:t>
              </a:r>
            </a:p>
          </p:txBody>
        </p:sp>
        <p:sp>
          <p:nvSpPr>
            <p:cNvPr id="9" name="ZoneTexte 8"/>
            <p:cNvSpPr txBox="1"/>
            <p:nvPr userDrawn="1"/>
          </p:nvSpPr>
          <p:spPr>
            <a:xfrm>
              <a:off x="6834399" y="0"/>
              <a:ext cx="342196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Septembre</a:t>
              </a:r>
            </a:p>
          </p:txBody>
        </p:sp>
      </p:grp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1250940" y="-1118202"/>
            <a:ext cx="9112446" cy="765866"/>
          </a:xfrm>
          <a:noFill/>
        </p:spPr>
        <p:txBody>
          <a:bodyPr anchor="t" anchorCtr="0">
            <a:noAutofit/>
          </a:bodyPr>
          <a:lstStyle>
            <a:lvl1pPr marL="0" indent="0" algn="r">
              <a:lnSpc>
                <a:spcPts val="1906"/>
              </a:lnSpc>
              <a:buSzPct val="100000"/>
              <a:buFontTx/>
              <a:buNone/>
              <a:defRPr lang="fr-FR" sz="2628" b="0" kern="1200" baseline="0" dirty="0" smtClean="0">
                <a:solidFill>
                  <a:srgbClr val="E1E1E1"/>
                </a:solidFill>
                <a:latin typeface="Gill Sans Std" panose="020B0502020104020203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5360" y="6546009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rgbClr val="C5C5C5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13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8483372" y="6546007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14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888834" y="6546007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15" name="Espace réservé du contenu 27"/>
          <p:cNvSpPr>
            <a:spLocks noGrp="1"/>
          </p:cNvSpPr>
          <p:nvPr>
            <p:ph sz="quarter" idx="15"/>
          </p:nvPr>
        </p:nvSpPr>
        <p:spPr>
          <a:xfrm>
            <a:off x="0" y="-516376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rgbClr val="DEDEDE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208241554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re du jou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2"/>
          <p:cNvSpPr>
            <a:spLocks noGrp="1"/>
          </p:cNvSpPr>
          <p:nvPr userDrawn="1">
            <p:ph idx="1"/>
          </p:nvPr>
        </p:nvSpPr>
        <p:spPr>
          <a:xfrm>
            <a:off x="1531945" y="813611"/>
            <a:ext cx="7301579" cy="5142689"/>
          </a:xfrm>
          <a:prstGeom prst="rect">
            <a:avLst/>
          </a:prstGeom>
        </p:spPr>
        <p:txBody>
          <a:bodyPr anchor="ctr"/>
          <a:lstStyle>
            <a:lvl1pPr marL="0" marR="0" indent="0" algn="l" defTabSz="854781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1122"/>
              </a:spcAft>
              <a:buClrTx/>
              <a:buSzTx/>
              <a:buFontTx/>
              <a:buNone/>
              <a:tabLst/>
              <a:defRPr lang="fr-FR" sz="2800" b="1" cap="none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itre 1"/>
          <p:cNvSpPr txBox="1">
            <a:spLocks/>
          </p:cNvSpPr>
          <p:nvPr userDrawn="1"/>
        </p:nvSpPr>
        <p:spPr>
          <a:xfrm>
            <a:off x="218848" y="15324"/>
            <a:ext cx="6131617" cy="79828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sz="8800" kern="1200" cap="all">
                <a:solidFill>
                  <a:srgbClr val="CCD2D6"/>
                </a:solidFill>
                <a:latin typeface="Placard for Banque Populaire" pitchFamily="34" charset="0"/>
                <a:ea typeface="+mj-ea"/>
                <a:cs typeface="+mj-cs"/>
              </a:defRPr>
            </a:lvl1pPr>
            <a:lvl2pPr algn="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66747C"/>
                </a:solidFill>
                <a:latin typeface="Placard for Banque Populaire" pitchFamily="34" charset="0"/>
              </a:defRPr>
            </a:lvl2pPr>
            <a:lvl3pPr algn="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66747C"/>
                </a:solidFill>
                <a:latin typeface="Placard for Banque Populaire" pitchFamily="34" charset="0"/>
              </a:defRPr>
            </a:lvl3pPr>
            <a:lvl4pPr algn="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66747C"/>
                </a:solidFill>
                <a:latin typeface="Placard for Banque Populaire" pitchFamily="34" charset="0"/>
              </a:defRPr>
            </a:lvl4pPr>
            <a:lvl5pPr algn="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66747C"/>
                </a:solidFill>
                <a:latin typeface="Placard for Banque Populaire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rgbClr val="66747C"/>
                </a:solidFill>
                <a:latin typeface="Placard for Banque Populaire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rgbClr val="66747C"/>
                </a:solidFill>
                <a:latin typeface="Placard for Banque Populaire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rgbClr val="66747C"/>
                </a:solidFill>
                <a:latin typeface="Placard for Banque Populaire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rgbClr val="66747C"/>
                </a:solidFill>
                <a:latin typeface="Placard for Banque Populaire" pitchFamily="34" charset="0"/>
              </a:defRPr>
            </a:lvl9pPr>
          </a:lstStyle>
          <a:p>
            <a:pPr algn="l">
              <a:defRPr/>
            </a:pPr>
            <a:r>
              <a:rPr lang="fr-FR" sz="4800" b="1" dirty="0">
                <a:solidFill>
                  <a:srgbClr val="00B0F0"/>
                </a:solidFill>
                <a:latin typeface="Calibri Light" panose="020F0302020204030204" pitchFamily="34" charset="0"/>
              </a:rPr>
              <a:t>Ordre</a:t>
            </a:r>
            <a:r>
              <a:rPr lang="fr-FR" sz="4800" b="1" baseline="0" dirty="0">
                <a:solidFill>
                  <a:srgbClr val="00B0F0"/>
                </a:solidFill>
                <a:latin typeface="Calibri Light" panose="020F0302020204030204" pitchFamily="34" charset="0"/>
              </a:rPr>
              <a:t> du jour</a:t>
            </a:r>
            <a:endParaRPr lang="fr-FR" sz="4800" b="1" dirty="0">
              <a:solidFill>
                <a:srgbClr val="00B0F0"/>
              </a:solidFill>
              <a:latin typeface="Calibri Light" panose="020F0302020204030204" pitchFamily="34" charset="0"/>
            </a:endParaRPr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843460" y="6104719"/>
            <a:ext cx="418556" cy="205201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rgbClr val="0A6CAF"/>
                </a:solidFill>
              </a:defRPr>
            </a:lvl1pPr>
          </a:lstStyle>
          <a:p>
            <a:pPr>
              <a:defRPr/>
            </a:pPr>
            <a:fld id="{515FD04B-8532-4B94-8D23-F35F24A1CC3A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20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060303" y="6108520"/>
            <a:ext cx="783157" cy="204788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0A6CAF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22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201713" y="6105132"/>
            <a:ext cx="6858590" cy="204788"/>
          </a:xfrm>
          <a:prstGeom prst="rect">
            <a:avLst/>
          </a:prstGeom>
        </p:spPr>
        <p:txBody>
          <a:bodyPr/>
          <a:lstStyle>
            <a:lvl1pPr algn="l">
              <a:defRPr lang="fr-FR" sz="900">
                <a:solidFill>
                  <a:srgbClr val="0A6CAF"/>
                </a:solidFill>
              </a:defRPr>
            </a:lvl1pPr>
          </a:lstStyle>
          <a:p>
            <a:pPr algn="r"/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12" name="Triangle isocèle 11"/>
          <p:cNvSpPr/>
          <p:nvPr userDrawn="1"/>
        </p:nvSpPr>
        <p:spPr>
          <a:xfrm rot="5400000">
            <a:off x="-1119412" y="2586704"/>
            <a:ext cx="3546628" cy="1307805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13" name="Triangle isocèle 12"/>
          <p:cNvSpPr/>
          <p:nvPr userDrawn="1"/>
        </p:nvSpPr>
        <p:spPr>
          <a:xfrm rot="16200000">
            <a:off x="7853434" y="2586705"/>
            <a:ext cx="3546628" cy="1307805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accent1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72" y="5711873"/>
            <a:ext cx="670768" cy="66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653881"/>
      </p:ext>
    </p:extLst>
  </p:cSld>
  <p:clrMapOvr>
    <a:masterClrMapping/>
  </p:clrMapOvr>
  <p:transition spd="med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ème trimes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/>
          <p:cNvGrpSpPr/>
          <p:nvPr userDrawn="1"/>
        </p:nvGrpSpPr>
        <p:grpSpPr>
          <a:xfrm>
            <a:off x="-1" y="0"/>
            <a:ext cx="10261601" cy="6408739"/>
            <a:chOff x="-1" y="0"/>
            <a:chExt cx="10261601" cy="6408739"/>
          </a:xfrm>
        </p:grpSpPr>
        <p:sp>
          <p:nvSpPr>
            <p:cNvPr id="10" name="Rectangle 9"/>
            <p:cNvSpPr/>
            <p:nvPr userDrawn="1"/>
          </p:nvSpPr>
          <p:spPr>
            <a:xfrm>
              <a:off x="3403729" y="1"/>
              <a:ext cx="3427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" name="ZoneTexte 6"/>
            <p:cNvSpPr txBox="1"/>
            <p:nvPr userDrawn="1"/>
          </p:nvSpPr>
          <p:spPr>
            <a:xfrm>
              <a:off x="-1" y="0"/>
              <a:ext cx="340372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Octobre</a:t>
              </a:r>
            </a:p>
          </p:txBody>
        </p:sp>
        <p:sp>
          <p:nvSpPr>
            <p:cNvPr id="8" name="ZoneTexte 7"/>
            <p:cNvSpPr txBox="1"/>
            <p:nvPr userDrawn="1"/>
          </p:nvSpPr>
          <p:spPr>
            <a:xfrm>
              <a:off x="3403728" y="0"/>
              <a:ext cx="342720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Novembre</a:t>
              </a:r>
            </a:p>
          </p:txBody>
        </p:sp>
        <p:sp>
          <p:nvSpPr>
            <p:cNvPr id="9" name="ZoneTexte 8"/>
            <p:cNvSpPr txBox="1"/>
            <p:nvPr userDrawn="1"/>
          </p:nvSpPr>
          <p:spPr>
            <a:xfrm>
              <a:off x="6830929" y="0"/>
              <a:ext cx="343067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Décembre</a:t>
              </a:r>
            </a:p>
          </p:txBody>
        </p:sp>
      </p:grp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1250940" y="-1118202"/>
            <a:ext cx="9112446" cy="765866"/>
          </a:xfrm>
          <a:noFill/>
        </p:spPr>
        <p:txBody>
          <a:bodyPr anchor="t" anchorCtr="0">
            <a:noAutofit/>
          </a:bodyPr>
          <a:lstStyle>
            <a:lvl1pPr marL="0" indent="0" algn="r">
              <a:lnSpc>
                <a:spcPts val="1906"/>
              </a:lnSpc>
              <a:buSzPct val="100000"/>
              <a:buFontTx/>
              <a:buNone/>
              <a:defRPr lang="fr-FR" sz="2628" b="0" kern="1200" baseline="0" dirty="0" smtClean="0">
                <a:solidFill>
                  <a:srgbClr val="E1E1E1"/>
                </a:solidFill>
                <a:latin typeface="Gill Sans Std" panose="020B0502020104020203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5360" y="6546009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rgbClr val="C5C5C5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13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8483372" y="6546007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14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888834" y="6546007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15" name="Espace réservé du contenu 27"/>
          <p:cNvSpPr>
            <a:spLocks noGrp="1"/>
          </p:cNvSpPr>
          <p:nvPr>
            <p:ph sz="quarter" idx="15"/>
          </p:nvPr>
        </p:nvSpPr>
        <p:spPr>
          <a:xfrm>
            <a:off x="0" y="-516376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rgbClr val="DEDEDE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196071940"/>
      </p:ext>
    </p:extLst>
  </p:cSld>
  <p:clrMapOvr>
    <a:masterClrMapping/>
  </p:clrMapOvr>
  <p:transition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née+mar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/>
          <p:cNvGrpSpPr/>
          <p:nvPr userDrawn="1"/>
        </p:nvGrpSpPr>
        <p:grpSpPr>
          <a:xfrm>
            <a:off x="2057400" y="0"/>
            <a:ext cx="8197330" cy="6408739"/>
            <a:chOff x="-1" y="0"/>
            <a:chExt cx="10254731" cy="6408739"/>
          </a:xfrm>
        </p:grpSpPr>
        <p:sp>
          <p:nvSpPr>
            <p:cNvPr id="19" name="Rectangle 18"/>
            <p:cNvSpPr/>
            <p:nvPr userDrawn="1"/>
          </p:nvSpPr>
          <p:spPr>
            <a:xfrm>
              <a:off x="0" y="1"/>
              <a:ext cx="853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1709666" y="1"/>
              <a:ext cx="853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3419332" y="1"/>
              <a:ext cx="853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5" name="Rectangle 24"/>
            <p:cNvSpPr/>
            <p:nvPr userDrawn="1"/>
          </p:nvSpPr>
          <p:spPr>
            <a:xfrm>
              <a:off x="5128998" y="1"/>
              <a:ext cx="853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7" name="Rectangle 26"/>
            <p:cNvSpPr/>
            <p:nvPr userDrawn="1"/>
          </p:nvSpPr>
          <p:spPr>
            <a:xfrm>
              <a:off x="6838664" y="1"/>
              <a:ext cx="853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9" name="Rectangle 28"/>
            <p:cNvSpPr/>
            <p:nvPr userDrawn="1"/>
          </p:nvSpPr>
          <p:spPr>
            <a:xfrm>
              <a:off x="8548330" y="1"/>
              <a:ext cx="853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" name="ZoneTexte 6"/>
            <p:cNvSpPr txBox="1"/>
            <p:nvPr userDrawn="1"/>
          </p:nvSpPr>
          <p:spPr>
            <a:xfrm>
              <a:off x="-1" y="0"/>
              <a:ext cx="85299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Janv.</a:t>
              </a:r>
            </a:p>
          </p:txBody>
        </p:sp>
        <p:sp>
          <p:nvSpPr>
            <p:cNvPr id="8" name="ZoneTexte 7"/>
            <p:cNvSpPr txBox="1"/>
            <p:nvPr userDrawn="1"/>
          </p:nvSpPr>
          <p:spPr>
            <a:xfrm>
              <a:off x="852992" y="0"/>
              <a:ext cx="85646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Fév.</a:t>
              </a:r>
            </a:p>
          </p:txBody>
        </p:sp>
        <p:sp>
          <p:nvSpPr>
            <p:cNvPr id="9" name="ZoneTexte 8"/>
            <p:cNvSpPr txBox="1"/>
            <p:nvPr userDrawn="1"/>
          </p:nvSpPr>
          <p:spPr>
            <a:xfrm>
              <a:off x="1705984" y="0"/>
              <a:ext cx="85646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Mars</a:t>
              </a:r>
            </a:p>
          </p:txBody>
        </p:sp>
        <p:sp>
          <p:nvSpPr>
            <p:cNvPr id="10" name="ZoneTexte 9"/>
            <p:cNvSpPr txBox="1"/>
            <p:nvPr userDrawn="1"/>
          </p:nvSpPr>
          <p:spPr>
            <a:xfrm>
              <a:off x="2562242" y="0"/>
              <a:ext cx="85667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Avril</a:t>
              </a:r>
            </a:p>
          </p:txBody>
        </p:sp>
        <p:sp>
          <p:nvSpPr>
            <p:cNvPr id="11" name="ZoneTexte 10"/>
            <p:cNvSpPr txBox="1"/>
            <p:nvPr userDrawn="1"/>
          </p:nvSpPr>
          <p:spPr>
            <a:xfrm>
              <a:off x="3415026" y="0"/>
              <a:ext cx="85646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Mai</a:t>
              </a:r>
            </a:p>
          </p:txBody>
        </p:sp>
        <p:sp>
          <p:nvSpPr>
            <p:cNvPr id="12" name="ZoneTexte 11"/>
            <p:cNvSpPr txBox="1"/>
            <p:nvPr userDrawn="1"/>
          </p:nvSpPr>
          <p:spPr>
            <a:xfrm>
              <a:off x="4279688" y="0"/>
              <a:ext cx="84646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Juin</a:t>
              </a:r>
            </a:p>
          </p:txBody>
        </p:sp>
        <p:sp>
          <p:nvSpPr>
            <p:cNvPr id="13" name="ZoneTexte 12"/>
            <p:cNvSpPr txBox="1"/>
            <p:nvPr userDrawn="1"/>
          </p:nvSpPr>
          <p:spPr>
            <a:xfrm>
              <a:off x="5133304" y="0"/>
              <a:ext cx="84889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Juil.</a:t>
              </a:r>
            </a:p>
          </p:txBody>
        </p:sp>
        <p:sp>
          <p:nvSpPr>
            <p:cNvPr id="14" name="ZoneTexte 13"/>
            <p:cNvSpPr txBox="1"/>
            <p:nvPr userDrawn="1"/>
          </p:nvSpPr>
          <p:spPr>
            <a:xfrm>
              <a:off x="5989354" y="0"/>
              <a:ext cx="84931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Août</a:t>
              </a:r>
            </a:p>
          </p:txBody>
        </p:sp>
        <p:sp>
          <p:nvSpPr>
            <p:cNvPr id="15" name="ZoneTexte 14"/>
            <p:cNvSpPr txBox="1"/>
            <p:nvPr userDrawn="1"/>
          </p:nvSpPr>
          <p:spPr>
            <a:xfrm>
              <a:off x="6845820" y="0"/>
              <a:ext cx="84215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Sept.</a:t>
              </a:r>
            </a:p>
          </p:txBody>
        </p:sp>
        <p:sp>
          <p:nvSpPr>
            <p:cNvPr id="16" name="ZoneTexte 15"/>
            <p:cNvSpPr txBox="1"/>
            <p:nvPr userDrawn="1"/>
          </p:nvSpPr>
          <p:spPr>
            <a:xfrm>
              <a:off x="7695130" y="0"/>
              <a:ext cx="8532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Oct.</a:t>
              </a:r>
            </a:p>
          </p:txBody>
        </p:sp>
        <p:sp>
          <p:nvSpPr>
            <p:cNvPr id="17" name="ZoneTexte 16"/>
            <p:cNvSpPr txBox="1"/>
            <p:nvPr userDrawn="1"/>
          </p:nvSpPr>
          <p:spPr>
            <a:xfrm>
              <a:off x="8555486" y="0"/>
              <a:ext cx="84604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Nov.</a:t>
              </a:r>
            </a:p>
          </p:txBody>
        </p:sp>
        <p:sp>
          <p:nvSpPr>
            <p:cNvPr id="18" name="ZoneTexte 17"/>
            <p:cNvSpPr txBox="1"/>
            <p:nvPr userDrawn="1"/>
          </p:nvSpPr>
          <p:spPr>
            <a:xfrm>
              <a:off x="9408686" y="0"/>
              <a:ext cx="84604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Déc.</a:t>
              </a:r>
            </a:p>
          </p:txBody>
        </p:sp>
      </p:grpSp>
      <p:sp>
        <p:nvSpPr>
          <p:cNvPr id="6" name="Rectangle 5"/>
          <p:cNvSpPr/>
          <p:nvPr userDrawn="1"/>
        </p:nvSpPr>
        <p:spPr>
          <a:xfrm>
            <a:off x="0" y="-1"/>
            <a:ext cx="2050850" cy="64087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6" name="Titre 1"/>
          <p:cNvSpPr>
            <a:spLocks noGrp="1"/>
          </p:cNvSpPr>
          <p:nvPr>
            <p:ph type="title"/>
          </p:nvPr>
        </p:nvSpPr>
        <p:spPr>
          <a:xfrm>
            <a:off x="0" y="-72232"/>
            <a:ext cx="2050849" cy="765866"/>
          </a:xfrm>
          <a:noFill/>
        </p:spPr>
        <p:txBody>
          <a:bodyPr lIns="0" tIns="0" rIns="72000" anchor="t" anchorCtr="0">
            <a:noAutofit/>
          </a:bodyPr>
          <a:lstStyle>
            <a:lvl1pPr marL="0" indent="0" algn="r">
              <a:lnSpc>
                <a:spcPts val="2400"/>
              </a:lnSpc>
              <a:buSzPct val="100000"/>
              <a:buFontTx/>
              <a:buNone/>
              <a:defRPr lang="fr-FR" sz="1100" b="0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28" name="Titre 1"/>
          <p:cNvSpPr txBox="1">
            <a:spLocks/>
          </p:cNvSpPr>
          <p:nvPr userDrawn="1"/>
        </p:nvSpPr>
        <p:spPr bwMode="auto">
          <a:xfrm>
            <a:off x="1250940" y="-1118202"/>
            <a:ext cx="9112446" cy="765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000" tIns="42739" rIns="85478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r" rtl="0" eaLnBrk="1" fontAlgn="base" hangingPunct="1">
              <a:lnSpc>
                <a:spcPts val="1906"/>
              </a:lnSpc>
              <a:spcBef>
                <a:spcPct val="0"/>
              </a:spcBef>
              <a:spcAft>
                <a:spcPct val="0"/>
              </a:spcAft>
              <a:buSzPct val="100000"/>
              <a:buFontTx/>
              <a:buNone/>
              <a:defRPr lang="fr-FR" sz="2628" b="0" kern="1200" cap="all" spc="-80" baseline="0" dirty="0" smtClean="0">
                <a:solidFill>
                  <a:srgbClr val="E1E1E1"/>
                </a:solidFill>
                <a:latin typeface="Gill Sans Std" panose="020B0502020104020203" pitchFamily="34" charset="0"/>
                <a:ea typeface="+mn-ea"/>
                <a:cs typeface="+mn-cs"/>
              </a:defRPr>
            </a:lvl1pPr>
            <a:lvl2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2pPr>
            <a:lvl3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3pPr>
            <a:lvl4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4pPr>
            <a:lvl5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5pPr>
            <a:lvl6pPr marL="427391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6pPr>
            <a:lvl7pPr marL="854781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7pPr>
            <a:lvl8pPr marL="1282172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8pPr>
            <a:lvl9pPr marL="1709562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9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0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5360" y="6546009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rgbClr val="C5C5C5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31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8483372" y="6546007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32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888834" y="6546007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33" name="Espace réservé du contenu 27"/>
          <p:cNvSpPr>
            <a:spLocks noGrp="1"/>
          </p:cNvSpPr>
          <p:nvPr>
            <p:ph sz="quarter" idx="15"/>
          </p:nvPr>
        </p:nvSpPr>
        <p:spPr>
          <a:xfrm>
            <a:off x="0" y="-516376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rgbClr val="DEDEDE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617635248"/>
      </p:ext>
    </p:extLst>
  </p:cSld>
  <p:clrMapOvr>
    <a:masterClrMapping/>
  </p:clrMapOvr>
  <p:transition spd="med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er semestre+mar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e 19"/>
          <p:cNvGrpSpPr/>
          <p:nvPr userDrawn="1"/>
        </p:nvGrpSpPr>
        <p:grpSpPr>
          <a:xfrm>
            <a:off x="2057399" y="0"/>
            <a:ext cx="8198965" cy="6408739"/>
            <a:chOff x="2057400" y="0"/>
            <a:chExt cx="4097692" cy="6408739"/>
          </a:xfrm>
        </p:grpSpPr>
        <p:sp>
          <p:nvSpPr>
            <p:cNvPr id="19" name="Rectangle 18"/>
            <p:cNvSpPr/>
            <p:nvPr userDrawn="1"/>
          </p:nvSpPr>
          <p:spPr>
            <a:xfrm>
              <a:off x="2057401" y="1"/>
              <a:ext cx="682023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3424057" y="1"/>
              <a:ext cx="682023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4790714" y="1"/>
              <a:ext cx="682023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" name="ZoneTexte 6"/>
            <p:cNvSpPr txBox="1"/>
            <p:nvPr userDrawn="1"/>
          </p:nvSpPr>
          <p:spPr>
            <a:xfrm>
              <a:off x="2057400" y="0"/>
              <a:ext cx="681857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Janv.</a:t>
              </a:r>
            </a:p>
          </p:txBody>
        </p:sp>
        <p:sp>
          <p:nvSpPr>
            <p:cNvPr id="8" name="ZoneTexte 7"/>
            <p:cNvSpPr txBox="1"/>
            <p:nvPr userDrawn="1"/>
          </p:nvSpPr>
          <p:spPr>
            <a:xfrm>
              <a:off x="2739257" y="0"/>
              <a:ext cx="68463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Fév.</a:t>
              </a:r>
            </a:p>
          </p:txBody>
        </p:sp>
        <p:sp>
          <p:nvSpPr>
            <p:cNvPr id="9" name="ZoneTexte 8"/>
            <p:cNvSpPr txBox="1"/>
            <p:nvPr userDrawn="1"/>
          </p:nvSpPr>
          <p:spPr>
            <a:xfrm>
              <a:off x="3421114" y="0"/>
              <a:ext cx="68463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Mars</a:t>
              </a:r>
            </a:p>
          </p:txBody>
        </p:sp>
        <p:sp>
          <p:nvSpPr>
            <p:cNvPr id="10" name="ZoneTexte 9"/>
            <p:cNvSpPr txBox="1"/>
            <p:nvPr userDrawn="1"/>
          </p:nvSpPr>
          <p:spPr>
            <a:xfrm>
              <a:off x="4105582" y="0"/>
              <a:ext cx="6848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Avril</a:t>
              </a:r>
            </a:p>
          </p:txBody>
        </p:sp>
        <p:sp>
          <p:nvSpPr>
            <p:cNvPr id="11" name="ZoneTexte 10"/>
            <p:cNvSpPr txBox="1"/>
            <p:nvPr userDrawn="1"/>
          </p:nvSpPr>
          <p:spPr>
            <a:xfrm>
              <a:off x="4787272" y="0"/>
              <a:ext cx="68463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Mai</a:t>
              </a:r>
            </a:p>
          </p:txBody>
        </p:sp>
        <p:sp>
          <p:nvSpPr>
            <p:cNvPr id="12" name="ZoneTexte 11"/>
            <p:cNvSpPr txBox="1"/>
            <p:nvPr userDrawn="1"/>
          </p:nvSpPr>
          <p:spPr>
            <a:xfrm>
              <a:off x="5478457" y="0"/>
              <a:ext cx="67663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Juin</a:t>
              </a:r>
            </a:p>
          </p:txBody>
        </p:sp>
      </p:grpSp>
      <p:sp>
        <p:nvSpPr>
          <p:cNvPr id="6" name="Rectangle 5"/>
          <p:cNvSpPr/>
          <p:nvPr userDrawn="1"/>
        </p:nvSpPr>
        <p:spPr>
          <a:xfrm>
            <a:off x="0" y="-1"/>
            <a:ext cx="2050850" cy="64087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6" name="Titre 1"/>
          <p:cNvSpPr>
            <a:spLocks noGrp="1"/>
          </p:cNvSpPr>
          <p:nvPr userDrawn="1">
            <p:ph type="title"/>
          </p:nvPr>
        </p:nvSpPr>
        <p:spPr>
          <a:xfrm>
            <a:off x="0" y="-72232"/>
            <a:ext cx="2050849" cy="765866"/>
          </a:xfrm>
          <a:noFill/>
        </p:spPr>
        <p:txBody>
          <a:bodyPr lIns="0" tIns="0" rIns="72000" anchor="t" anchorCtr="0">
            <a:noAutofit/>
          </a:bodyPr>
          <a:lstStyle>
            <a:lvl1pPr marL="0" indent="0" algn="r">
              <a:lnSpc>
                <a:spcPts val="2400"/>
              </a:lnSpc>
              <a:buSzPct val="100000"/>
              <a:buFontTx/>
              <a:buNone/>
              <a:defRPr lang="fr-FR" sz="1100" b="0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7" name="Titre 1"/>
          <p:cNvSpPr txBox="1">
            <a:spLocks/>
          </p:cNvSpPr>
          <p:nvPr userDrawn="1"/>
        </p:nvSpPr>
        <p:spPr bwMode="auto">
          <a:xfrm>
            <a:off x="1250940" y="-1118202"/>
            <a:ext cx="9112446" cy="765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000" tIns="42739" rIns="85478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r" rtl="0" eaLnBrk="1" fontAlgn="base" hangingPunct="1">
              <a:lnSpc>
                <a:spcPts val="1906"/>
              </a:lnSpc>
              <a:spcBef>
                <a:spcPct val="0"/>
              </a:spcBef>
              <a:spcAft>
                <a:spcPct val="0"/>
              </a:spcAft>
              <a:buSzPct val="100000"/>
              <a:buFontTx/>
              <a:buNone/>
              <a:defRPr lang="fr-FR" sz="2628" b="0" kern="1200" cap="all" spc="-80" baseline="0" dirty="0" smtClean="0">
                <a:solidFill>
                  <a:srgbClr val="E1E1E1"/>
                </a:solidFill>
                <a:latin typeface="Gill Sans Std" panose="020B0502020104020203" pitchFamily="34" charset="0"/>
                <a:ea typeface="+mn-ea"/>
                <a:cs typeface="+mn-cs"/>
              </a:defRPr>
            </a:lvl1pPr>
            <a:lvl2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2pPr>
            <a:lvl3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3pPr>
            <a:lvl4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4pPr>
            <a:lvl5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5pPr>
            <a:lvl6pPr marL="427391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6pPr>
            <a:lvl7pPr marL="854781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7pPr>
            <a:lvl8pPr marL="1282172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8pPr>
            <a:lvl9pPr marL="1709562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9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8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5360" y="6546009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rgbClr val="C5C5C5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22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8483372" y="6546007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24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888834" y="6546007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25" name="Espace réservé du contenu 27"/>
          <p:cNvSpPr>
            <a:spLocks noGrp="1"/>
          </p:cNvSpPr>
          <p:nvPr>
            <p:ph sz="quarter" idx="15"/>
          </p:nvPr>
        </p:nvSpPr>
        <p:spPr>
          <a:xfrm>
            <a:off x="0" y="-516376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rgbClr val="DEDEDE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541057827"/>
      </p:ext>
    </p:extLst>
  </p:cSld>
  <p:clrMapOvr>
    <a:masterClrMapping/>
  </p:clrMapOvr>
  <p:transition spd="med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ème semestre+mar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e 21"/>
          <p:cNvGrpSpPr/>
          <p:nvPr userDrawn="1"/>
        </p:nvGrpSpPr>
        <p:grpSpPr>
          <a:xfrm>
            <a:off x="2050849" y="0"/>
            <a:ext cx="8203881" cy="6408739"/>
            <a:chOff x="6157371" y="0"/>
            <a:chExt cx="4097359" cy="6408739"/>
          </a:xfrm>
        </p:grpSpPr>
        <p:sp>
          <p:nvSpPr>
            <p:cNvPr id="25" name="Rectangle 24"/>
            <p:cNvSpPr/>
            <p:nvPr userDrawn="1"/>
          </p:nvSpPr>
          <p:spPr>
            <a:xfrm>
              <a:off x="6157371" y="1"/>
              <a:ext cx="682023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7" name="Rectangle 26"/>
            <p:cNvSpPr/>
            <p:nvPr userDrawn="1"/>
          </p:nvSpPr>
          <p:spPr>
            <a:xfrm>
              <a:off x="7524027" y="1"/>
              <a:ext cx="682023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9" name="Rectangle 28"/>
            <p:cNvSpPr/>
            <p:nvPr userDrawn="1"/>
          </p:nvSpPr>
          <p:spPr>
            <a:xfrm>
              <a:off x="8890684" y="1"/>
              <a:ext cx="682023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" name="ZoneTexte 12"/>
            <p:cNvSpPr txBox="1"/>
            <p:nvPr userDrawn="1"/>
          </p:nvSpPr>
          <p:spPr>
            <a:xfrm>
              <a:off x="6160813" y="0"/>
              <a:ext cx="67858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Juil.</a:t>
              </a:r>
            </a:p>
          </p:txBody>
        </p:sp>
        <p:sp>
          <p:nvSpPr>
            <p:cNvPr id="14" name="ZoneTexte 13"/>
            <p:cNvSpPr txBox="1"/>
            <p:nvPr userDrawn="1"/>
          </p:nvSpPr>
          <p:spPr>
            <a:xfrm>
              <a:off x="6845114" y="0"/>
              <a:ext cx="67891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Août</a:t>
              </a:r>
            </a:p>
          </p:txBody>
        </p:sp>
        <p:sp>
          <p:nvSpPr>
            <p:cNvPr id="15" name="ZoneTexte 14"/>
            <p:cNvSpPr txBox="1"/>
            <p:nvPr userDrawn="1"/>
          </p:nvSpPr>
          <p:spPr>
            <a:xfrm>
              <a:off x="7529748" y="0"/>
              <a:ext cx="67319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Sept.</a:t>
              </a:r>
            </a:p>
          </p:txBody>
        </p:sp>
        <p:sp>
          <p:nvSpPr>
            <p:cNvPr id="16" name="ZoneTexte 15"/>
            <p:cNvSpPr txBox="1"/>
            <p:nvPr userDrawn="1"/>
          </p:nvSpPr>
          <p:spPr>
            <a:xfrm>
              <a:off x="8208661" y="0"/>
              <a:ext cx="68202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Oct.</a:t>
              </a:r>
            </a:p>
          </p:txBody>
        </p:sp>
        <p:sp>
          <p:nvSpPr>
            <p:cNvPr id="17" name="ZoneTexte 16"/>
            <p:cNvSpPr txBox="1"/>
            <p:nvPr userDrawn="1"/>
          </p:nvSpPr>
          <p:spPr>
            <a:xfrm>
              <a:off x="8896404" y="0"/>
              <a:ext cx="6763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Nov.</a:t>
              </a:r>
            </a:p>
          </p:txBody>
        </p:sp>
        <p:sp>
          <p:nvSpPr>
            <p:cNvPr id="18" name="ZoneTexte 17"/>
            <p:cNvSpPr txBox="1"/>
            <p:nvPr userDrawn="1"/>
          </p:nvSpPr>
          <p:spPr>
            <a:xfrm>
              <a:off x="9578427" y="0"/>
              <a:ext cx="6763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Déc.</a:t>
              </a:r>
            </a:p>
          </p:txBody>
        </p:sp>
      </p:grpSp>
      <p:sp>
        <p:nvSpPr>
          <p:cNvPr id="6" name="Rectangle 5"/>
          <p:cNvSpPr/>
          <p:nvPr userDrawn="1"/>
        </p:nvSpPr>
        <p:spPr>
          <a:xfrm>
            <a:off x="0" y="-1"/>
            <a:ext cx="2050850" cy="64087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6" name="Titre 1"/>
          <p:cNvSpPr>
            <a:spLocks noGrp="1"/>
          </p:cNvSpPr>
          <p:nvPr userDrawn="1">
            <p:ph type="title"/>
          </p:nvPr>
        </p:nvSpPr>
        <p:spPr>
          <a:xfrm>
            <a:off x="0" y="-72232"/>
            <a:ext cx="2050849" cy="765866"/>
          </a:xfrm>
          <a:noFill/>
        </p:spPr>
        <p:txBody>
          <a:bodyPr lIns="0" tIns="0" rIns="72000" anchor="t" anchorCtr="0">
            <a:noAutofit/>
          </a:bodyPr>
          <a:lstStyle>
            <a:lvl1pPr marL="0" indent="0" algn="r">
              <a:lnSpc>
                <a:spcPts val="2400"/>
              </a:lnSpc>
              <a:buSzPct val="100000"/>
              <a:buFontTx/>
              <a:buNone/>
              <a:defRPr lang="fr-FR" sz="1100" b="0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9" name="Titre 1"/>
          <p:cNvSpPr txBox="1">
            <a:spLocks/>
          </p:cNvSpPr>
          <p:nvPr userDrawn="1"/>
        </p:nvSpPr>
        <p:spPr bwMode="auto">
          <a:xfrm>
            <a:off x="1250940" y="-1118202"/>
            <a:ext cx="9112446" cy="765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000" tIns="42739" rIns="85478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r" rtl="0" eaLnBrk="1" fontAlgn="base" hangingPunct="1">
              <a:lnSpc>
                <a:spcPts val="1906"/>
              </a:lnSpc>
              <a:spcBef>
                <a:spcPct val="0"/>
              </a:spcBef>
              <a:spcAft>
                <a:spcPct val="0"/>
              </a:spcAft>
              <a:buSzPct val="100000"/>
              <a:buFontTx/>
              <a:buNone/>
              <a:defRPr lang="fr-FR" sz="2628" b="0" kern="1200" cap="all" spc="-80" baseline="0" dirty="0" smtClean="0">
                <a:solidFill>
                  <a:srgbClr val="E1E1E1"/>
                </a:solidFill>
                <a:latin typeface="Gill Sans Std" panose="020B0502020104020203" pitchFamily="34" charset="0"/>
                <a:ea typeface="+mn-ea"/>
                <a:cs typeface="+mn-cs"/>
              </a:defRPr>
            </a:lvl1pPr>
            <a:lvl2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2pPr>
            <a:lvl3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3pPr>
            <a:lvl4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4pPr>
            <a:lvl5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5pPr>
            <a:lvl6pPr marL="427391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6pPr>
            <a:lvl7pPr marL="854781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7pPr>
            <a:lvl8pPr marL="1282172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8pPr>
            <a:lvl9pPr marL="1709562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9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20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5360" y="6546009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rgbClr val="C5C5C5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21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8483372" y="6546007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23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888834" y="6546007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24" name="Espace réservé du contenu 27"/>
          <p:cNvSpPr>
            <a:spLocks noGrp="1"/>
          </p:cNvSpPr>
          <p:nvPr>
            <p:ph sz="quarter" idx="15"/>
          </p:nvPr>
        </p:nvSpPr>
        <p:spPr>
          <a:xfrm>
            <a:off x="0" y="-516376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rgbClr val="DEDEDE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95545143"/>
      </p:ext>
    </p:extLst>
  </p:cSld>
  <p:clrMapOvr>
    <a:masterClrMapping/>
  </p:clrMapOvr>
  <p:transition spd="med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er trimestre+mar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/>
          <p:cNvGrpSpPr/>
          <p:nvPr userDrawn="1"/>
        </p:nvGrpSpPr>
        <p:grpSpPr>
          <a:xfrm>
            <a:off x="2051680" y="0"/>
            <a:ext cx="8209920" cy="6408739"/>
            <a:chOff x="-23471" y="0"/>
            <a:chExt cx="10285071" cy="6408739"/>
          </a:xfrm>
        </p:grpSpPr>
        <p:sp>
          <p:nvSpPr>
            <p:cNvPr id="21" name="Rectangle 20"/>
            <p:cNvSpPr/>
            <p:nvPr userDrawn="1"/>
          </p:nvSpPr>
          <p:spPr>
            <a:xfrm>
              <a:off x="-23471" y="1"/>
              <a:ext cx="3427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" name="ZoneTexte 6"/>
            <p:cNvSpPr txBox="1"/>
            <p:nvPr userDrawn="1"/>
          </p:nvSpPr>
          <p:spPr>
            <a:xfrm>
              <a:off x="-23471" y="0"/>
              <a:ext cx="340689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Janvier</a:t>
              </a:r>
            </a:p>
          </p:txBody>
        </p:sp>
        <p:sp>
          <p:nvSpPr>
            <p:cNvPr id="31" name="Rectangle 30"/>
            <p:cNvSpPr/>
            <p:nvPr userDrawn="1"/>
          </p:nvSpPr>
          <p:spPr>
            <a:xfrm>
              <a:off x="6834400" y="1"/>
              <a:ext cx="3427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8" name="ZoneTexte 7"/>
            <p:cNvSpPr txBox="1"/>
            <p:nvPr userDrawn="1"/>
          </p:nvSpPr>
          <p:spPr>
            <a:xfrm>
              <a:off x="3403729" y="0"/>
              <a:ext cx="343067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Février</a:t>
              </a:r>
            </a:p>
          </p:txBody>
        </p:sp>
        <p:sp>
          <p:nvSpPr>
            <p:cNvPr id="9" name="ZoneTexte 8"/>
            <p:cNvSpPr txBox="1"/>
            <p:nvPr userDrawn="1"/>
          </p:nvSpPr>
          <p:spPr>
            <a:xfrm>
              <a:off x="6854705" y="0"/>
              <a:ext cx="340165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Mars</a:t>
              </a:r>
            </a:p>
          </p:txBody>
        </p:sp>
      </p:grpSp>
      <p:sp>
        <p:nvSpPr>
          <p:cNvPr id="14" name="Rectangle 13"/>
          <p:cNvSpPr/>
          <p:nvPr userDrawn="1"/>
        </p:nvSpPr>
        <p:spPr>
          <a:xfrm>
            <a:off x="0" y="-1"/>
            <a:ext cx="2050850" cy="64087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0" y="-72232"/>
            <a:ext cx="2050849" cy="765866"/>
          </a:xfrm>
          <a:noFill/>
        </p:spPr>
        <p:txBody>
          <a:bodyPr lIns="0" tIns="0" rIns="72000" anchor="t" anchorCtr="0">
            <a:noAutofit/>
          </a:bodyPr>
          <a:lstStyle>
            <a:lvl1pPr marL="0" indent="0" algn="r">
              <a:lnSpc>
                <a:spcPts val="2400"/>
              </a:lnSpc>
              <a:buSzPct val="100000"/>
              <a:buFontTx/>
              <a:buNone/>
              <a:defRPr lang="fr-FR" sz="1100" b="0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3" name="Titre 1"/>
          <p:cNvSpPr txBox="1">
            <a:spLocks/>
          </p:cNvSpPr>
          <p:nvPr userDrawn="1"/>
        </p:nvSpPr>
        <p:spPr bwMode="auto">
          <a:xfrm>
            <a:off x="1250940" y="-1118202"/>
            <a:ext cx="9112446" cy="765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000" tIns="42739" rIns="85478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r" rtl="0" eaLnBrk="1" fontAlgn="base" hangingPunct="1">
              <a:lnSpc>
                <a:spcPts val="1906"/>
              </a:lnSpc>
              <a:spcBef>
                <a:spcPct val="0"/>
              </a:spcBef>
              <a:spcAft>
                <a:spcPct val="0"/>
              </a:spcAft>
              <a:buSzPct val="100000"/>
              <a:buFontTx/>
              <a:buNone/>
              <a:defRPr lang="fr-FR" sz="2628" b="0" kern="1200" cap="all" spc="-80" baseline="0" dirty="0" smtClean="0">
                <a:solidFill>
                  <a:srgbClr val="E1E1E1"/>
                </a:solidFill>
                <a:latin typeface="Gill Sans Std" panose="020B0502020104020203" pitchFamily="34" charset="0"/>
                <a:ea typeface="+mn-ea"/>
                <a:cs typeface="+mn-cs"/>
              </a:defRPr>
            </a:lvl1pPr>
            <a:lvl2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2pPr>
            <a:lvl3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3pPr>
            <a:lvl4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4pPr>
            <a:lvl5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5pPr>
            <a:lvl6pPr marL="427391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6pPr>
            <a:lvl7pPr marL="854781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7pPr>
            <a:lvl8pPr marL="1282172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8pPr>
            <a:lvl9pPr marL="1709562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9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6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5360" y="6546009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rgbClr val="C5C5C5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17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8483372" y="6546007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888834" y="6546007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19" name="Espace réservé du contenu 27"/>
          <p:cNvSpPr>
            <a:spLocks noGrp="1"/>
          </p:cNvSpPr>
          <p:nvPr>
            <p:ph sz="quarter" idx="15"/>
          </p:nvPr>
        </p:nvSpPr>
        <p:spPr>
          <a:xfrm>
            <a:off x="0" y="-516376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rgbClr val="DEDEDE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332386358"/>
      </p:ext>
    </p:extLst>
  </p:cSld>
  <p:clrMapOvr>
    <a:masterClrMapping/>
  </p:clrMapOvr>
  <p:transition spd="med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ème trimestre+mar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/>
          <p:cNvGrpSpPr/>
          <p:nvPr userDrawn="1"/>
        </p:nvGrpSpPr>
        <p:grpSpPr>
          <a:xfrm>
            <a:off x="2051680" y="0"/>
            <a:ext cx="8205740" cy="6408739"/>
            <a:chOff x="-23471" y="0"/>
            <a:chExt cx="10279835" cy="6408739"/>
          </a:xfrm>
        </p:grpSpPr>
        <p:sp>
          <p:nvSpPr>
            <p:cNvPr id="21" name="Rectangle 20"/>
            <p:cNvSpPr/>
            <p:nvPr userDrawn="1"/>
          </p:nvSpPr>
          <p:spPr>
            <a:xfrm>
              <a:off x="3427506" y="1"/>
              <a:ext cx="3427199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" name="ZoneTexte 6"/>
            <p:cNvSpPr txBox="1"/>
            <p:nvPr userDrawn="1"/>
          </p:nvSpPr>
          <p:spPr>
            <a:xfrm>
              <a:off x="-23471" y="0"/>
              <a:ext cx="340689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avril</a:t>
              </a:r>
            </a:p>
          </p:txBody>
        </p:sp>
        <p:sp>
          <p:nvSpPr>
            <p:cNvPr id="8" name="ZoneTexte 7"/>
            <p:cNvSpPr txBox="1"/>
            <p:nvPr userDrawn="1"/>
          </p:nvSpPr>
          <p:spPr>
            <a:xfrm>
              <a:off x="3403729" y="0"/>
              <a:ext cx="343067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mai</a:t>
              </a:r>
            </a:p>
          </p:txBody>
        </p:sp>
        <p:sp>
          <p:nvSpPr>
            <p:cNvPr id="9" name="ZoneTexte 8"/>
            <p:cNvSpPr txBox="1"/>
            <p:nvPr userDrawn="1"/>
          </p:nvSpPr>
          <p:spPr>
            <a:xfrm>
              <a:off x="6854705" y="0"/>
              <a:ext cx="340165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juin</a:t>
              </a:r>
            </a:p>
          </p:txBody>
        </p:sp>
      </p:grpSp>
      <p:sp>
        <p:nvSpPr>
          <p:cNvPr id="14" name="Rectangle 13"/>
          <p:cNvSpPr/>
          <p:nvPr userDrawn="1"/>
        </p:nvSpPr>
        <p:spPr>
          <a:xfrm>
            <a:off x="0" y="-1"/>
            <a:ext cx="2050850" cy="64087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0" y="-72232"/>
            <a:ext cx="2050849" cy="765866"/>
          </a:xfrm>
          <a:noFill/>
        </p:spPr>
        <p:txBody>
          <a:bodyPr lIns="0" tIns="0" rIns="72000" anchor="t" anchorCtr="0">
            <a:noAutofit/>
          </a:bodyPr>
          <a:lstStyle>
            <a:lvl1pPr marL="0" indent="0" algn="r">
              <a:lnSpc>
                <a:spcPts val="2400"/>
              </a:lnSpc>
              <a:buSzPct val="100000"/>
              <a:buFontTx/>
              <a:buNone/>
              <a:defRPr lang="fr-FR" sz="1100" b="0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2" name="Titre 1"/>
          <p:cNvSpPr txBox="1">
            <a:spLocks/>
          </p:cNvSpPr>
          <p:nvPr userDrawn="1"/>
        </p:nvSpPr>
        <p:spPr bwMode="auto">
          <a:xfrm>
            <a:off x="1250940" y="-1118202"/>
            <a:ext cx="9112446" cy="765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000" tIns="42739" rIns="85478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r" rtl="0" eaLnBrk="1" fontAlgn="base" hangingPunct="1">
              <a:lnSpc>
                <a:spcPts val="1906"/>
              </a:lnSpc>
              <a:spcBef>
                <a:spcPct val="0"/>
              </a:spcBef>
              <a:spcAft>
                <a:spcPct val="0"/>
              </a:spcAft>
              <a:buSzPct val="100000"/>
              <a:buFontTx/>
              <a:buNone/>
              <a:defRPr lang="fr-FR" sz="2628" b="0" kern="1200" cap="all" spc="-80" baseline="0" dirty="0" smtClean="0">
                <a:solidFill>
                  <a:srgbClr val="E1E1E1"/>
                </a:solidFill>
                <a:latin typeface="Gill Sans Std" panose="020B0502020104020203" pitchFamily="34" charset="0"/>
                <a:ea typeface="+mn-ea"/>
                <a:cs typeface="+mn-cs"/>
              </a:defRPr>
            </a:lvl1pPr>
            <a:lvl2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2pPr>
            <a:lvl3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3pPr>
            <a:lvl4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4pPr>
            <a:lvl5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5pPr>
            <a:lvl6pPr marL="427391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6pPr>
            <a:lvl7pPr marL="854781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7pPr>
            <a:lvl8pPr marL="1282172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8pPr>
            <a:lvl9pPr marL="1709562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9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3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5360" y="6546009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rgbClr val="C5C5C5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16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8483372" y="6546007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17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888834" y="6546007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18" name="Espace réservé du contenu 27"/>
          <p:cNvSpPr>
            <a:spLocks noGrp="1"/>
          </p:cNvSpPr>
          <p:nvPr>
            <p:ph sz="quarter" idx="15"/>
          </p:nvPr>
        </p:nvSpPr>
        <p:spPr>
          <a:xfrm>
            <a:off x="0" y="-516376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rgbClr val="DEDEDE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07117663"/>
      </p:ext>
    </p:extLst>
  </p:cSld>
  <p:clrMapOvr>
    <a:masterClrMapping/>
  </p:clrMapOvr>
  <p:transition spd="med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ème trimestre+mar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/>
          <p:cNvGrpSpPr/>
          <p:nvPr userDrawn="1"/>
        </p:nvGrpSpPr>
        <p:grpSpPr>
          <a:xfrm>
            <a:off x="2050850" y="0"/>
            <a:ext cx="8210750" cy="6408739"/>
            <a:chOff x="-23471" y="0"/>
            <a:chExt cx="10285071" cy="6408739"/>
          </a:xfrm>
        </p:grpSpPr>
        <p:sp>
          <p:nvSpPr>
            <p:cNvPr id="21" name="Rectangle 20"/>
            <p:cNvSpPr/>
            <p:nvPr userDrawn="1"/>
          </p:nvSpPr>
          <p:spPr>
            <a:xfrm>
              <a:off x="-23471" y="1"/>
              <a:ext cx="3427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" name="ZoneTexte 6"/>
            <p:cNvSpPr txBox="1"/>
            <p:nvPr userDrawn="1"/>
          </p:nvSpPr>
          <p:spPr>
            <a:xfrm>
              <a:off x="-23471" y="0"/>
              <a:ext cx="338467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Juillet</a:t>
              </a:r>
            </a:p>
          </p:txBody>
        </p:sp>
        <p:sp>
          <p:nvSpPr>
            <p:cNvPr id="31" name="Rectangle 30"/>
            <p:cNvSpPr/>
            <p:nvPr userDrawn="1"/>
          </p:nvSpPr>
          <p:spPr>
            <a:xfrm>
              <a:off x="6834400" y="1"/>
              <a:ext cx="3427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8" name="ZoneTexte 7"/>
            <p:cNvSpPr txBox="1"/>
            <p:nvPr userDrawn="1"/>
          </p:nvSpPr>
          <p:spPr>
            <a:xfrm>
              <a:off x="3403728" y="0"/>
              <a:ext cx="343067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Août</a:t>
              </a:r>
            </a:p>
          </p:txBody>
        </p:sp>
        <p:sp>
          <p:nvSpPr>
            <p:cNvPr id="9" name="ZoneTexte 8"/>
            <p:cNvSpPr txBox="1"/>
            <p:nvPr userDrawn="1"/>
          </p:nvSpPr>
          <p:spPr>
            <a:xfrm>
              <a:off x="6834399" y="0"/>
              <a:ext cx="342196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Septembre</a:t>
              </a:r>
            </a:p>
          </p:txBody>
        </p:sp>
      </p:grpSp>
      <p:sp>
        <p:nvSpPr>
          <p:cNvPr id="13" name="Rectangle 12"/>
          <p:cNvSpPr/>
          <p:nvPr userDrawn="1"/>
        </p:nvSpPr>
        <p:spPr>
          <a:xfrm>
            <a:off x="0" y="-1"/>
            <a:ext cx="2050850" cy="64087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Titre 1"/>
          <p:cNvSpPr>
            <a:spLocks noGrp="1"/>
          </p:cNvSpPr>
          <p:nvPr>
            <p:ph type="title"/>
          </p:nvPr>
        </p:nvSpPr>
        <p:spPr>
          <a:xfrm>
            <a:off x="0" y="-72232"/>
            <a:ext cx="2050849" cy="765866"/>
          </a:xfrm>
          <a:noFill/>
        </p:spPr>
        <p:txBody>
          <a:bodyPr lIns="0" tIns="0" rIns="72000" anchor="t" anchorCtr="0">
            <a:noAutofit/>
          </a:bodyPr>
          <a:lstStyle>
            <a:lvl1pPr marL="0" indent="0" algn="r">
              <a:lnSpc>
                <a:spcPts val="2400"/>
              </a:lnSpc>
              <a:buSzPct val="100000"/>
              <a:buFontTx/>
              <a:buNone/>
              <a:defRPr lang="fr-FR" sz="1100" b="0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5" name="Titre 1"/>
          <p:cNvSpPr txBox="1">
            <a:spLocks/>
          </p:cNvSpPr>
          <p:nvPr userDrawn="1"/>
        </p:nvSpPr>
        <p:spPr bwMode="auto">
          <a:xfrm>
            <a:off x="1250940" y="-1118202"/>
            <a:ext cx="9112446" cy="765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000" tIns="42739" rIns="85478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r" rtl="0" eaLnBrk="1" fontAlgn="base" hangingPunct="1">
              <a:lnSpc>
                <a:spcPts val="1906"/>
              </a:lnSpc>
              <a:spcBef>
                <a:spcPct val="0"/>
              </a:spcBef>
              <a:spcAft>
                <a:spcPct val="0"/>
              </a:spcAft>
              <a:buSzPct val="100000"/>
              <a:buFontTx/>
              <a:buNone/>
              <a:defRPr lang="fr-FR" sz="2628" b="0" kern="1200" cap="all" spc="-80" baseline="0" dirty="0" smtClean="0">
                <a:solidFill>
                  <a:srgbClr val="E1E1E1"/>
                </a:solidFill>
                <a:latin typeface="Gill Sans Std" panose="020B0502020104020203" pitchFamily="34" charset="0"/>
                <a:ea typeface="+mn-ea"/>
                <a:cs typeface="+mn-cs"/>
              </a:defRPr>
            </a:lvl1pPr>
            <a:lvl2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2pPr>
            <a:lvl3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3pPr>
            <a:lvl4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4pPr>
            <a:lvl5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5pPr>
            <a:lvl6pPr marL="427391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6pPr>
            <a:lvl7pPr marL="854781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7pPr>
            <a:lvl8pPr marL="1282172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8pPr>
            <a:lvl9pPr marL="1709562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9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6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5360" y="6546009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rgbClr val="C5C5C5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17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8483372" y="6546007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888834" y="6546007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19" name="Espace réservé du contenu 27"/>
          <p:cNvSpPr>
            <a:spLocks noGrp="1"/>
          </p:cNvSpPr>
          <p:nvPr>
            <p:ph sz="quarter" idx="15"/>
          </p:nvPr>
        </p:nvSpPr>
        <p:spPr>
          <a:xfrm>
            <a:off x="0" y="-516376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rgbClr val="DEDEDE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158105560"/>
      </p:ext>
    </p:extLst>
  </p:cSld>
  <p:clrMapOvr>
    <a:masterClrMapping/>
  </p:clrMapOvr>
  <p:transition spd="med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ème trimestre+mar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/>
          <p:cNvGrpSpPr/>
          <p:nvPr userDrawn="1"/>
        </p:nvGrpSpPr>
        <p:grpSpPr>
          <a:xfrm>
            <a:off x="2050850" y="0"/>
            <a:ext cx="8210750" cy="6408739"/>
            <a:chOff x="-1" y="0"/>
            <a:chExt cx="10261601" cy="6408739"/>
          </a:xfrm>
        </p:grpSpPr>
        <p:sp>
          <p:nvSpPr>
            <p:cNvPr id="10" name="Rectangle 9"/>
            <p:cNvSpPr/>
            <p:nvPr userDrawn="1"/>
          </p:nvSpPr>
          <p:spPr>
            <a:xfrm>
              <a:off x="3403729" y="1"/>
              <a:ext cx="3427200" cy="6408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" name="ZoneTexte 6"/>
            <p:cNvSpPr txBox="1"/>
            <p:nvPr userDrawn="1"/>
          </p:nvSpPr>
          <p:spPr>
            <a:xfrm>
              <a:off x="-1" y="0"/>
              <a:ext cx="340372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Octobre</a:t>
              </a:r>
            </a:p>
          </p:txBody>
        </p:sp>
        <p:sp>
          <p:nvSpPr>
            <p:cNvPr id="8" name="ZoneTexte 7"/>
            <p:cNvSpPr txBox="1"/>
            <p:nvPr userDrawn="1"/>
          </p:nvSpPr>
          <p:spPr>
            <a:xfrm>
              <a:off x="3403728" y="0"/>
              <a:ext cx="342720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Novembre</a:t>
              </a:r>
            </a:p>
          </p:txBody>
        </p:sp>
        <p:sp>
          <p:nvSpPr>
            <p:cNvPr id="9" name="ZoneTexte 8"/>
            <p:cNvSpPr txBox="1"/>
            <p:nvPr userDrawn="1"/>
          </p:nvSpPr>
          <p:spPr>
            <a:xfrm>
              <a:off x="6830929" y="0"/>
              <a:ext cx="343067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</a:rPr>
                <a:t>Décembre</a:t>
              </a:r>
            </a:p>
          </p:txBody>
        </p:sp>
      </p:grpSp>
      <p:sp>
        <p:nvSpPr>
          <p:cNvPr id="13" name="Rectangle 12"/>
          <p:cNvSpPr/>
          <p:nvPr userDrawn="1"/>
        </p:nvSpPr>
        <p:spPr>
          <a:xfrm>
            <a:off x="0" y="-1"/>
            <a:ext cx="2050850" cy="64087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Titre 1"/>
          <p:cNvSpPr>
            <a:spLocks noGrp="1"/>
          </p:cNvSpPr>
          <p:nvPr>
            <p:ph type="title"/>
          </p:nvPr>
        </p:nvSpPr>
        <p:spPr>
          <a:xfrm>
            <a:off x="0" y="-72232"/>
            <a:ext cx="2050849" cy="765866"/>
          </a:xfrm>
          <a:noFill/>
        </p:spPr>
        <p:txBody>
          <a:bodyPr lIns="0" tIns="0" rIns="72000" anchor="t" anchorCtr="0">
            <a:noAutofit/>
          </a:bodyPr>
          <a:lstStyle>
            <a:lvl1pPr marL="0" indent="0" algn="r">
              <a:lnSpc>
                <a:spcPts val="2400"/>
              </a:lnSpc>
              <a:buSzPct val="100000"/>
              <a:buFontTx/>
              <a:buNone/>
              <a:defRPr lang="fr-FR" sz="1100" b="0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2" name="Titre 1"/>
          <p:cNvSpPr txBox="1">
            <a:spLocks/>
          </p:cNvSpPr>
          <p:nvPr userDrawn="1"/>
        </p:nvSpPr>
        <p:spPr bwMode="auto">
          <a:xfrm>
            <a:off x="1250940" y="-1118202"/>
            <a:ext cx="9112446" cy="765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000" tIns="42739" rIns="85478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r" rtl="0" eaLnBrk="1" fontAlgn="base" hangingPunct="1">
              <a:lnSpc>
                <a:spcPts val="1906"/>
              </a:lnSpc>
              <a:spcBef>
                <a:spcPct val="0"/>
              </a:spcBef>
              <a:spcAft>
                <a:spcPct val="0"/>
              </a:spcAft>
              <a:buSzPct val="100000"/>
              <a:buFontTx/>
              <a:buNone/>
              <a:defRPr lang="fr-FR" sz="2628" b="0" kern="1200" cap="all" spc="-80" baseline="0" dirty="0" smtClean="0">
                <a:solidFill>
                  <a:srgbClr val="E1E1E1"/>
                </a:solidFill>
                <a:latin typeface="Gill Sans Std" panose="020B0502020104020203" pitchFamily="34" charset="0"/>
                <a:ea typeface="+mn-ea"/>
                <a:cs typeface="+mn-cs"/>
              </a:defRPr>
            </a:lvl1pPr>
            <a:lvl2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2pPr>
            <a:lvl3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3pPr>
            <a:lvl4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4pPr>
            <a:lvl5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5pPr>
            <a:lvl6pPr marL="427391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6pPr>
            <a:lvl7pPr marL="854781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7pPr>
            <a:lvl8pPr marL="1282172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8pPr>
            <a:lvl9pPr marL="1709562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9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5360" y="6546009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rgbClr val="C5C5C5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16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8483372" y="6546007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17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888834" y="6546007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18" name="Espace réservé du contenu 27"/>
          <p:cNvSpPr>
            <a:spLocks noGrp="1"/>
          </p:cNvSpPr>
          <p:nvPr>
            <p:ph sz="quarter" idx="15"/>
          </p:nvPr>
        </p:nvSpPr>
        <p:spPr>
          <a:xfrm>
            <a:off x="0" y="-516376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rgbClr val="DEDEDE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431154223"/>
      </p:ext>
    </p:extLst>
  </p:cSld>
  <p:clrMapOvr>
    <a:masterClrMapping/>
  </p:clrMapOvr>
  <p:transition spd="med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 ble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2818840"/>
            <a:ext cx="10261600" cy="765866"/>
          </a:xfrm>
          <a:noFill/>
        </p:spPr>
        <p:txBody>
          <a:bodyPr anchor="ctr" anchorCtr="0">
            <a:noAutofit/>
          </a:bodyPr>
          <a:lstStyle>
            <a:lvl1pPr marL="0" indent="0" algn="ctr">
              <a:lnSpc>
                <a:spcPts val="2400"/>
              </a:lnSpc>
              <a:buSzPct val="100000"/>
              <a:buFontTx/>
              <a:buNone/>
              <a:defRPr lang="fr-FR" sz="1400" b="0" kern="1200" spc="100" baseline="0" dirty="0" smtClean="0">
                <a:solidFill>
                  <a:srgbClr val="1D65BD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Titre 1"/>
          <p:cNvSpPr txBox="1">
            <a:spLocks/>
          </p:cNvSpPr>
          <p:nvPr userDrawn="1"/>
        </p:nvSpPr>
        <p:spPr bwMode="auto">
          <a:xfrm>
            <a:off x="1250940" y="-1118202"/>
            <a:ext cx="9112446" cy="765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000" tIns="42739" rIns="85478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r" rtl="0" eaLnBrk="1" fontAlgn="base" hangingPunct="1">
              <a:lnSpc>
                <a:spcPts val="1906"/>
              </a:lnSpc>
              <a:spcBef>
                <a:spcPct val="0"/>
              </a:spcBef>
              <a:spcAft>
                <a:spcPct val="0"/>
              </a:spcAft>
              <a:buSzPct val="100000"/>
              <a:buFontTx/>
              <a:buNone/>
              <a:defRPr lang="fr-FR" sz="2628" b="0" kern="1200" cap="all" spc="-80" baseline="0" dirty="0" smtClean="0">
                <a:solidFill>
                  <a:srgbClr val="E1E1E1"/>
                </a:solidFill>
                <a:latin typeface="Gill Sans Std" panose="020B0502020104020203" pitchFamily="34" charset="0"/>
                <a:ea typeface="+mn-ea"/>
                <a:cs typeface="+mn-cs"/>
              </a:defRPr>
            </a:lvl1pPr>
            <a:lvl2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2pPr>
            <a:lvl3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3pPr>
            <a:lvl4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4pPr>
            <a:lvl5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5pPr>
            <a:lvl6pPr marL="427391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6pPr>
            <a:lvl7pPr marL="854781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7pPr>
            <a:lvl8pPr marL="1282172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8pPr>
            <a:lvl9pPr marL="1709562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9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5360" y="6546009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rgbClr val="C5C5C5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8483372" y="6546007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888834" y="6546007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10" name="Espace réservé du contenu 27"/>
          <p:cNvSpPr>
            <a:spLocks noGrp="1"/>
          </p:cNvSpPr>
          <p:nvPr>
            <p:ph sz="quarter" idx="15"/>
          </p:nvPr>
        </p:nvSpPr>
        <p:spPr>
          <a:xfrm>
            <a:off x="0" y="-516376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rgbClr val="DEDEDE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034656005"/>
      </p:ext>
    </p:extLst>
  </p:cSld>
  <p:clrMapOvr>
    <a:masterClrMapping/>
  </p:clrMapOvr>
  <p:transition spd="med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 noir (pour vidéo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 hasCustomPrompt="1"/>
          </p:nvPr>
        </p:nvSpPr>
        <p:spPr>
          <a:xfrm>
            <a:off x="0" y="2818840"/>
            <a:ext cx="10261600" cy="765866"/>
          </a:xfrm>
          <a:noFill/>
        </p:spPr>
        <p:txBody>
          <a:bodyPr anchor="ctr" anchorCtr="0">
            <a:noAutofit/>
          </a:bodyPr>
          <a:lstStyle>
            <a:lvl1pPr marL="0" indent="0" algn="ctr">
              <a:lnSpc>
                <a:spcPts val="2400"/>
              </a:lnSpc>
              <a:buSzPct val="100000"/>
              <a:buFontTx/>
              <a:buNone/>
              <a:defRPr lang="fr-FR" sz="1400" b="0" kern="1200" cap="none" spc="1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MODIFIEZ LE STYLE DU TITRE</a:t>
            </a:r>
          </a:p>
        </p:txBody>
      </p:sp>
      <p:sp>
        <p:nvSpPr>
          <p:cNvPr id="6" name="Titre 1"/>
          <p:cNvSpPr txBox="1">
            <a:spLocks/>
          </p:cNvSpPr>
          <p:nvPr userDrawn="1"/>
        </p:nvSpPr>
        <p:spPr bwMode="auto">
          <a:xfrm>
            <a:off x="1250940" y="-1118202"/>
            <a:ext cx="9112446" cy="765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000" tIns="42739" rIns="85478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r" rtl="0" eaLnBrk="1" fontAlgn="base" hangingPunct="1">
              <a:lnSpc>
                <a:spcPts val="1906"/>
              </a:lnSpc>
              <a:spcBef>
                <a:spcPct val="0"/>
              </a:spcBef>
              <a:spcAft>
                <a:spcPct val="0"/>
              </a:spcAft>
              <a:buSzPct val="100000"/>
              <a:buFontTx/>
              <a:buNone/>
              <a:defRPr lang="fr-FR" sz="2628" b="0" kern="1200" cap="all" spc="-80" baseline="0" dirty="0" smtClean="0">
                <a:solidFill>
                  <a:srgbClr val="E1E1E1"/>
                </a:solidFill>
                <a:latin typeface="Gill Sans Std" panose="020B0502020104020203" pitchFamily="34" charset="0"/>
                <a:ea typeface="+mn-ea"/>
                <a:cs typeface="+mn-cs"/>
              </a:defRPr>
            </a:lvl1pPr>
            <a:lvl2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2pPr>
            <a:lvl3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3pPr>
            <a:lvl4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4pPr>
            <a:lvl5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2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5pPr>
            <a:lvl6pPr marL="427391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6pPr>
            <a:lvl7pPr marL="854781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7pPr>
            <a:lvl8pPr marL="1282172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8pPr>
            <a:lvl9pPr marL="1709562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9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5360" y="6546009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rgbClr val="C5C5C5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6"/>
          </p:nvPr>
        </p:nvSpPr>
        <p:spPr>
          <a:xfrm>
            <a:off x="8483372" y="6546007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888834" y="6546007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rgbClr val="C5C5C5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10" name="Espace réservé du contenu 27"/>
          <p:cNvSpPr>
            <a:spLocks noGrp="1"/>
          </p:cNvSpPr>
          <p:nvPr>
            <p:ph sz="quarter" idx="15"/>
          </p:nvPr>
        </p:nvSpPr>
        <p:spPr>
          <a:xfrm>
            <a:off x="0" y="-516376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rgbClr val="DEDEDE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6150759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e libre 7"/>
          <p:cNvSpPr/>
          <p:nvPr userDrawn="1"/>
        </p:nvSpPr>
        <p:spPr>
          <a:xfrm>
            <a:off x="4942145" y="-15875"/>
            <a:ext cx="5345445" cy="6480835"/>
          </a:xfrm>
          <a:custGeom>
            <a:avLst/>
            <a:gdLst>
              <a:gd name="connsiteX0" fmla="*/ 154112 w 6637105"/>
              <a:gd name="connsiteY0" fmla="*/ 0 h 6431622"/>
              <a:gd name="connsiteX1" fmla="*/ 2465797 w 6637105"/>
              <a:gd name="connsiteY1" fmla="*/ 3123344 h 6431622"/>
              <a:gd name="connsiteX2" fmla="*/ 0 w 6637105"/>
              <a:gd name="connsiteY2" fmla="*/ 6431622 h 6431622"/>
              <a:gd name="connsiteX3" fmla="*/ 6637105 w 6637105"/>
              <a:gd name="connsiteY3" fmla="*/ 6431622 h 6431622"/>
              <a:gd name="connsiteX4" fmla="*/ 6637105 w 6637105"/>
              <a:gd name="connsiteY4" fmla="*/ 0 h 6431622"/>
              <a:gd name="connsiteX0" fmla="*/ 154112 w 7830905"/>
              <a:gd name="connsiteY0" fmla="*/ 0 h 6431622"/>
              <a:gd name="connsiteX1" fmla="*/ 2465797 w 7830905"/>
              <a:gd name="connsiteY1" fmla="*/ 3123344 h 6431622"/>
              <a:gd name="connsiteX2" fmla="*/ 0 w 7830905"/>
              <a:gd name="connsiteY2" fmla="*/ 6431622 h 6431622"/>
              <a:gd name="connsiteX3" fmla="*/ 6637105 w 7830905"/>
              <a:gd name="connsiteY3" fmla="*/ 6431622 h 6431622"/>
              <a:gd name="connsiteX4" fmla="*/ 7830905 w 7830905"/>
              <a:gd name="connsiteY4" fmla="*/ 25400 h 6431622"/>
              <a:gd name="connsiteX0" fmla="*/ 154112 w 7907105"/>
              <a:gd name="connsiteY0" fmla="*/ 0 h 6444322"/>
              <a:gd name="connsiteX1" fmla="*/ 2465797 w 7907105"/>
              <a:gd name="connsiteY1" fmla="*/ 3123344 h 6444322"/>
              <a:gd name="connsiteX2" fmla="*/ 0 w 7907105"/>
              <a:gd name="connsiteY2" fmla="*/ 6431622 h 6444322"/>
              <a:gd name="connsiteX3" fmla="*/ 7907105 w 7907105"/>
              <a:gd name="connsiteY3" fmla="*/ 6444322 h 6444322"/>
              <a:gd name="connsiteX4" fmla="*/ 7830905 w 7907105"/>
              <a:gd name="connsiteY4" fmla="*/ 25400 h 6444322"/>
              <a:gd name="connsiteX0" fmla="*/ 154112 w 7907105"/>
              <a:gd name="connsiteY0" fmla="*/ 12700 h 6457022"/>
              <a:gd name="connsiteX1" fmla="*/ 2465797 w 7907105"/>
              <a:gd name="connsiteY1" fmla="*/ 3136044 h 6457022"/>
              <a:gd name="connsiteX2" fmla="*/ 0 w 7907105"/>
              <a:gd name="connsiteY2" fmla="*/ 6444322 h 6457022"/>
              <a:gd name="connsiteX3" fmla="*/ 7907105 w 7907105"/>
              <a:gd name="connsiteY3" fmla="*/ 6457022 h 6457022"/>
              <a:gd name="connsiteX4" fmla="*/ 7818205 w 7907105"/>
              <a:gd name="connsiteY4" fmla="*/ 0 h 6457022"/>
              <a:gd name="connsiteX0" fmla="*/ 154112 w 7919805"/>
              <a:gd name="connsiteY0" fmla="*/ 0 h 6444322"/>
              <a:gd name="connsiteX1" fmla="*/ 2465797 w 7919805"/>
              <a:gd name="connsiteY1" fmla="*/ 3123344 h 6444322"/>
              <a:gd name="connsiteX2" fmla="*/ 0 w 7919805"/>
              <a:gd name="connsiteY2" fmla="*/ 6431622 h 6444322"/>
              <a:gd name="connsiteX3" fmla="*/ 7907105 w 7919805"/>
              <a:gd name="connsiteY3" fmla="*/ 6444322 h 6444322"/>
              <a:gd name="connsiteX4" fmla="*/ 7919805 w 7919805"/>
              <a:gd name="connsiteY4" fmla="*/ 38100 h 6444322"/>
              <a:gd name="connsiteX0" fmla="*/ 154112 w 7919805"/>
              <a:gd name="connsiteY0" fmla="*/ 0 h 6444322"/>
              <a:gd name="connsiteX1" fmla="*/ 2465797 w 7919805"/>
              <a:gd name="connsiteY1" fmla="*/ 3123344 h 6444322"/>
              <a:gd name="connsiteX2" fmla="*/ 0 w 7919805"/>
              <a:gd name="connsiteY2" fmla="*/ 6431622 h 6444322"/>
              <a:gd name="connsiteX3" fmla="*/ 7907105 w 7919805"/>
              <a:gd name="connsiteY3" fmla="*/ 6444322 h 6444322"/>
              <a:gd name="connsiteX4" fmla="*/ 7919805 w 7919805"/>
              <a:gd name="connsiteY4" fmla="*/ 38100 h 6444322"/>
              <a:gd name="connsiteX0" fmla="*/ 154112 w 7919805"/>
              <a:gd name="connsiteY0" fmla="*/ 0 h 6444322"/>
              <a:gd name="connsiteX1" fmla="*/ 2465797 w 7919805"/>
              <a:gd name="connsiteY1" fmla="*/ 3123344 h 6444322"/>
              <a:gd name="connsiteX2" fmla="*/ 0 w 7919805"/>
              <a:gd name="connsiteY2" fmla="*/ 6431622 h 6444322"/>
              <a:gd name="connsiteX3" fmla="*/ 7907105 w 7919805"/>
              <a:gd name="connsiteY3" fmla="*/ 6444322 h 6444322"/>
              <a:gd name="connsiteX4" fmla="*/ 7919805 w 7919805"/>
              <a:gd name="connsiteY4" fmla="*/ 12700 h 6444322"/>
              <a:gd name="connsiteX0" fmla="*/ 166018 w 7931711"/>
              <a:gd name="connsiteY0" fmla="*/ 0 h 6445910"/>
              <a:gd name="connsiteX1" fmla="*/ 2477703 w 7931711"/>
              <a:gd name="connsiteY1" fmla="*/ 3123344 h 6445910"/>
              <a:gd name="connsiteX2" fmla="*/ 0 w 7931711"/>
              <a:gd name="connsiteY2" fmla="*/ 6445910 h 6445910"/>
              <a:gd name="connsiteX3" fmla="*/ 7919011 w 7931711"/>
              <a:gd name="connsiteY3" fmla="*/ 6444322 h 6445910"/>
              <a:gd name="connsiteX4" fmla="*/ 7931711 w 7931711"/>
              <a:gd name="connsiteY4" fmla="*/ 12700 h 6445910"/>
              <a:gd name="connsiteX0" fmla="*/ 166018 w 7931711"/>
              <a:gd name="connsiteY0" fmla="*/ 0 h 6445910"/>
              <a:gd name="connsiteX1" fmla="*/ 2477703 w 7931711"/>
              <a:gd name="connsiteY1" fmla="*/ 3123344 h 6445910"/>
              <a:gd name="connsiteX2" fmla="*/ 0 w 7931711"/>
              <a:gd name="connsiteY2" fmla="*/ 6445910 h 6445910"/>
              <a:gd name="connsiteX3" fmla="*/ 5290111 w 7931711"/>
              <a:gd name="connsiteY3" fmla="*/ 6444322 h 6445910"/>
              <a:gd name="connsiteX4" fmla="*/ 7931711 w 7931711"/>
              <a:gd name="connsiteY4" fmla="*/ 12700 h 6445910"/>
              <a:gd name="connsiteX0" fmla="*/ 166018 w 7931711"/>
              <a:gd name="connsiteY0" fmla="*/ 0 h 6445910"/>
              <a:gd name="connsiteX1" fmla="*/ 2477703 w 7931711"/>
              <a:gd name="connsiteY1" fmla="*/ 3123344 h 6445910"/>
              <a:gd name="connsiteX2" fmla="*/ 0 w 7931711"/>
              <a:gd name="connsiteY2" fmla="*/ 6445910 h 6445910"/>
              <a:gd name="connsiteX3" fmla="*/ 5318686 w 7931711"/>
              <a:gd name="connsiteY3" fmla="*/ 6444322 h 6445910"/>
              <a:gd name="connsiteX4" fmla="*/ 7931711 w 7931711"/>
              <a:gd name="connsiteY4" fmla="*/ 12700 h 6445910"/>
              <a:gd name="connsiteX0" fmla="*/ 166018 w 5318699"/>
              <a:gd name="connsiteY0" fmla="*/ 0 h 6445910"/>
              <a:gd name="connsiteX1" fmla="*/ 2477703 w 5318699"/>
              <a:gd name="connsiteY1" fmla="*/ 3123344 h 6445910"/>
              <a:gd name="connsiteX2" fmla="*/ 0 w 5318699"/>
              <a:gd name="connsiteY2" fmla="*/ 6445910 h 6445910"/>
              <a:gd name="connsiteX3" fmla="*/ 5318686 w 5318699"/>
              <a:gd name="connsiteY3" fmla="*/ 6444322 h 6445910"/>
              <a:gd name="connsiteX4" fmla="*/ 4369361 w 5318699"/>
              <a:gd name="connsiteY4" fmla="*/ 1136650 h 6445910"/>
              <a:gd name="connsiteX0" fmla="*/ 166018 w 5319455"/>
              <a:gd name="connsiteY0" fmla="*/ 15875 h 6461785"/>
              <a:gd name="connsiteX1" fmla="*/ 2477703 w 5319455"/>
              <a:gd name="connsiteY1" fmla="*/ 3139219 h 6461785"/>
              <a:gd name="connsiteX2" fmla="*/ 0 w 5319455"/>
              <a:gd name="connsiteY2" fmla="*/ 6461785 h 6461785"/>
              <a:gd name="connsiteX3" fmla="*/ 5318686 w 5319455"/>
              <a:gd name="connsiteY3" fmla="*/ 6460197 h 6461785"/>
              <a:gd name="connsiteX4" fmla="*/ 5312336 w 5319455"/>
              <a:gd name="connsiteY4" fmla="*/ 0 h 6461785"/>
              <a:gd name="connsiteX0" fmla="*/ 156493 w 5319455"/>
              <a:gd name="connsiteY0" fmla="*/ 0 h 6464960"/>
              <a:gd name="connsiteX1" fmla="*/ 2477703 w 5319455"/>
              <a:gd name="connsiteY1" fmla="*/ 3142394 h 6464960"/>
              <a:gd name="connsiteX2" fmla="*/ 0 w 5319455"/>
              <a:gd name="connsiteY2" fmla="*/ 6464960 h 6464960"/>
              <a:gd name="connsiteX3" fmla="*/ 5318686 w 5319455"/>
              <a:gd name="connsiteY3" fmla="*/ 6463372 h 6464960"/>
              <a:gd name="connsiteX4" fmla="*/ 5312336 w 5319455"/>
              <a:gd name="connsiteY4" fmla="*/ 3175 h 6464960"/>
              <a:gd name="connsiteX0" fmla="*/ 156493 w 5319455"/>
              <a:gd name="connsiteY0" fmla="*/ 34925 h 6499885"/>
              <a:gd name="connsiteX1" fmla="*/ 2477703 w 5319455"/>
              <a:gd name="connsiteY1" fmla="*/ 3177319 h 6499885"/>
              <a:gd name="connsiteX2" fmla="*/ 0 w 5319455"/>
              <a:gd name="connsiteY2" fmla="*/ 6499885 h 6499885"/>
              <a:gd name="connsiteX3" fmla="*/ 5318686 w 5319455"/>
              <a:gd name="connsiteY3" fmla="*/ 6498297 h 6499885"/>
              <a:gd name="connsiteX4" fmla="*/ 5312336 w 5319455"/>
              <a:gd name="connsiteY4" fmla="*/ 0 h 6499885"/>
              <a:gd name="connsiteX0" fmla="*/ 156493 w 5338103"/>
              <a:gd name="connsiteY0" fmla="*/ 34925 h 6507822"/>
              <a:gd name="connsiteX1" fmla="*/ 2477703 w 5338103"/>
              <a:gd name="connsiteY1" fmla="*/ 3177319 h 6507822"/>
              <a:gd name="connsiteX2" fmla="*/ 0 w 5338103"/>
              <a:gd name="connsiteY2" fmla="*/ 6499885 h 6507822"/>
              <a:gd name="connsiteX3" fmla="*/ 5337736 w 5338103"/>
              <a:gd name="connsiteY3" fmla="*/ 6507822 h 6507822"/>
              <a:gd name="connsiteX4" fmla="*/ 5312336 w 5338103"/>
              <a:gd name="connsiteY4" fmla="*/ 0 h 6507822"/>
              <a:gd name="connsiteX0" fmla="*/ 156493 w 5338505"/>
              <a:gd name="connsiteY0" fmla="*/ 15875 h 6488772"/>
              <a:gd name="connsiteX1" fmla="*/ 2477703 w 5338505"/>
              <a:gd name="connsiteY1" fmla="*/ 3158269 h 6488772"/>
              <a:gd name="connsiteX2" fmla="*/ 0 w 5338505"/>
              <a:gd name="connsiteY2" fmla="*/ 6480835 h 6488772"/>
              <a:gd name="connsiteX3" fmla="*/ 5337736 w 5338505"/>
              <a:gd name="connsiteY3" fmla="*/ 6488772 h 6488772"/>
              <a:gd name="connsiteX4" fmla="*/ 5331386 w 5338505"/>
              <a:gd name="connsiteY4" fmla="*/ 0 h 6488772"/>
              <a:gd name="connsiteX0" fmla="*/ 156493 w 5345445"/>
              <a:gd name="connsiteY0" fmla="*/ 15875 h 6488772"/>
              <a:gd name="connsiteX1" fmla="*/ 2477703 w 5345445"/>
              <a:gd name="connsiteY1" fmla="*/ 3158269 h 6488772"/>
              <a:gd name="connsiteX2" fmla="*/ 0 w 5345445"/>
              <a:gd name="connsiteY2" fmla="*/ 6480835 h 6488772"/>
              <a:gd name="connsiteX3" fmla="*/ 5337736 w 5345445"/>
              <a:gd name="connsiteY3" fmla="*/ 6488772 h 6488772"/>
              <a:gd name="connsiteX4" fmla="*/ 5331386 w 5345445"/>
              <a:gd name="connsiteY4" fmla="*/ 0 h 6488772"/>
              <a:gd name="connsiteX0" fmla="*/ 156493 w 5336460"/>
              <a:gd name="connsiteY0" fmla="*/ 15875 h 6498297"/>
              <a:gd name="connsiteX1" fmla="*/ 2477703 w 5336460"/>
              <a:gd name="connsiteY1" fmla="*/ 3158269 h 6498297"/>
              <a:gd name="connsiteX2" fmla="*/ 0 w 5336460"/>
              <a:gd name="connsiteY2" fmla="*/ 6480835 h 6498297"/>
              <a:gd name="connsiteX3" fmla="*/ 5280586 w 5336460"/>
              <a:gd name="connsiteY3" fmla="*/ 6498297 h 6498297"/>
              <a:gd name="connsiteX4" fmla="*/ 5331386 w 5336460"/>
              <a:gd name="connsiteY4" fmla="*/ 0 h 6498297"/>
              <a:gd name="connsiteX0" fmla="*/ 156493 w 5345445"/>
              <a:gd name="connsiteY0" fmla="*/ 15875 h 6480835"/>
              <a:gd name="connsiteX1" fmla="*/ 2477703 w 5345445"/>
              <a:gd name="connsiteY1" fmla="*/ 3158269 h 6480835"/>
              <a:gd name="connsiteX2" fmla="*/ 0 w 5345445"/>
              <a:gd name="connsiteY2" fmla="*/ 6480835 h 6480835"/>
              <a:gd name="connsiteX3" fmla="*/ 5337736 w 5345445"/>
              <a:gd name="connsiteY3" fmla="*/ 6450672 h 6480835"/>
              <a:gd name="connsiteX4" fmla="*/ 5331386 w 5345445"/>
              <a:gd name="connsiteY4" fmla="*/ 0 h 6480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45445" h="6480835">
                <a:moveTo>
                  <a:pt x="156493" y="15875"/>
                </a:moveTo>
                <a:lnTo>
                  <a:pt x="2477703" y="3158269"/>
                </a:lnTo>
                <a:lnTo>
                  <a:pt x="0" y="6480835"/>
                </a:lnTo>
                <a:lnTo>
                  <a:pt x="5337736" y="6450672"/>
                </a:lnTo>
                <a:cubicBezTo>
                  <a:pt x="5341969" y="4315265"/>
                  <a:pt x="5355728" y="2125882"/>
                  <a:pt x="5331386" y="0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200650" y="6105132"/>
            <a:ext cx="1778925" cy="204788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0070C0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1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9574" y="6105132"/>
            <a:ext cx="4600575" cy="204788"/>
          </a:xfrm>
          <a:prstGeom prst="rect">
            <a:avLst/>
          </a:prstGeom>
        </p:spPr>
        <p:txBody>
          <a:bodyPr/>
          <a:lstStyle>
            <a:lvl1pPr>
              <a:defRPr lang="fr-FR" sz="900">
                <a:solidFill>
                  <a:srgbClr val="00B0F0"/>
                </a:solidFill>
              </a:defRPr>
            </a:lvl1pPr>
          </a:lstStyle>
          <a:p>
            <a:pPr algn="r"/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9" name="Espace réservé du numéro de diapositive 5"/>
          <p:cNvSpPr txBox="1">
            <a:spLocks/>
          </p:cNvSpPr>
          <p:nvPr userDrawn="1"/>
        </p:nvSpPr>
        <p:spPr>
          <a:xfrm>
            <a:off x="9669720" y="6109101"/>
            <a:ext cx="409573" cy="200819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920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  <a:lvl2pPr marL="427038" indent="3016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854075" indent="6032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281113" indent="90488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708150" indent="12065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9E3690BF-0467-4E40-8083-2349BA8C06AE}" type="slidenum">
              <a:rPr lang="fr-FR" altLang="fr-FR" smtClean="0">
                <a:solidFill>
                  <a:srgbClr val="0070C0"/>
                </a:solidFill>
              </a:rPr>
              <a:pPr>
                <a:defRPr/>
              </a:pPr>
              <a:t>‹N°›</a:t>
            </a:fld>
            <a:endParaRPr lang="fr-FR" altLang="fr-FR" dirty="0">
              <a:solidFill>
                <a:srgbClr val="0070C0"/>
              </a:solidFill>
            </a:endParaRPr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7480453" y="2442058"/>
            <a:ext cx="2495253" cy="1440000"/>
          </a:xfrm>
        </p:spPr>
        <p:txBody>
          <a:bodyPr lIns="0" tIns="0" rIns="0" anchor="ctr" anchorCtr="0"/>
          <a:lstStyle>
            <a:lvl1pPr marL="0" indent="0" algn="l">
              <a:buFontTx/>
              <a:buNone/>
              <a:defRPr lang="fr-FR" sz="3200" b="1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fr-FR"/>
              <a:t>Modifiez le style du titre</a:t>
            </a:r>
            <a:endParaRPr lang="fr-BE" dirty="0"/>
          </a:p>
        </p:txBody>
      </p:sp>
      <p:sp>
        <p:nvSpPr>
          <p:cNvPr id="11" name="Espace réservé du texte 2"/>
          <p:cNvSpPr>
            <a:spLocks noGrp="1"/>
          </p:cNvSpPr>
          <p:nvPr>
            <p:ph type="body" idx="1"/>
          </p:nvPr>
        </p:nvSpPr>
        <p:spPr>
          <a:xfrm>
            <a:off x="99152" y="2442058"/>
            <a:ext cx="7194013" cy="14400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r">
              <a:lnSpc>
                <a:spcPts val="2900"/>
              </a:lnSpc>
              <a:buNone/>
              <a:defRPr sz="3200" b="1" cap="all" baseline="0">
                <a:solidFill>
                  <a:schemeClr val="tx2"/>
                </a:solidFill>
              </a:defRPr>
            </a:lvl1pPr>
            <a:lvl2pPr marL="42739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547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8217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70956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13695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5643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99173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41912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72" y="5711873"/>
            <a:ext cx="670768" cy="66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076299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e libre 7"/>
          <p:cNvSpPr/>
          <p:nvPr userDrawn="1"/>
        </p:nvSpPr>
        <p:spPr>
          <a:xfrm>
            <a:off x="3905826" y="-31115"/>
            <a:ext cx="6407810" cy="6496075"/>
          </a:xfrm>
          <a:custGeom>
            <a:avLst/>
            <a:gdLst>
              <a:gd name="connsiteX0" fmla="*/ 154112 w 6637105"/>
              <a:gd name="connsiteY0" fmla="*/ 0 h 6431622"/>
              <a:gd name="connsiteX1" fmla="*/ 2465797 w 6637105"/>
              <a:gd name="connsiteY1" fmla="*/ 3123344 h 6431622"/>
              <a:gd name="connsiteX2" fmla="*/ 0 w 6637105"/>
              <a:gd name="connsiteY2" fmla="*/ 6431622 h 6431622"/>
              <a:gd name="connsiteX3" fmla="*/ 6637105 w 6637105"/>
              <a:gd name="connsiteY3" fmla="*/ 6431622 h 6431622"/>
              <a:gd name="connsiteX4" fmla="*/ 6637105 w 6637105"/>
              <a:gd name="connsiteY4" fmla="*/ 0 h 6431622"/>
              <a:gd name="connsiteX0" fmla="*/ 154112 w 7830905"/>
              <a:gd name="connsiteY0" fmla="*/ 0 h 6431622"/>
              <a:gd name="connsiteX1" fmla="*/ 2465797 w 7830905"/>
              <a:gd name="connsiteY1" fmla="*/ 3123344 h 6431622"/>
              <a:gd name="connsiteX2" fmla="*/ 0 w 7830905"/>
              <a:gd name="connsiteY2" fmla="*/ 6431622 h 6431622"/>
              <a:gd name="connsiteX3" fmla="*/ 6637105 w 7830905"/>
              <a:gd name="connsiteY3" fmla="*/ 6431622 h 6431622"/>
              <a:gd name="connsiteX4" fmla="*/ 7830905 w 7830905"/>
              <a:gd name="connsiteY4" fmla="*/ 25400 h 6431622"/>
              <a:gd name="connsiteX0" fmla="*/ 154112 w 7907105"/>
              <a:gd name="connsiteY0" fmla="*/ 0 h 6444322"/>
              <a:gd name="connsiteX1" fmla="*/ 2465797 w 7907105"/>
              <a:gd name="connsiteY1" fmla="*/ 3123344 h 6444322"/>
              <a:gd name="connsiteX2" fmla="*/ 0 w 7907105"/>
              <a:gd name="connsiteY2" fmla="*/ 6431622 h 6444322"/>
              <a:gd name="connsiteX3" fmla="*/ 7907105 w 7907105"/>
              <a:gd name="connsiteY3" fmla="*/ 6444322 h 6444322"/>
              <a:gd name="connsiteX4" fmla="*/ 7830905 w 7907105"/>
              <a:gd name="connsiteY4" fmla="*/ 25400 h 6444322"/>
              <a:gd name="connsiteX0" fmla="*/ 154112 w 7907105"/>
              <a:gd name="connsiteY0" fmla="*/ 12700 h 6457022"/>
              <a:gd name="connsiteX1" fmla="*/ 2465797 w 7907105"/>
              <a:gd name="connsiteY1" fmla="*/ 3136044 h 6457022"/>
              <a:gd name="connsiteX2" fmla="*/ 0 w 7907105"/>
              <a:gd name="connsiteY2" fmla="*/ 6444322 h 6457022"/>
              <a:gd name="connsiteX3" fmla="*/ 7907105 w 7907105"/>
              <a:gd name="connsiteY3" fmla="*/ 6457022 h 6457022"/>
              <a:gd name="connsiteX4" fmla="*/ 7818205 w 7907105"/>
              <a:gd name="connsiteY4" fmla="*/ 0 h 6457022"/>
              <a:gd name="connsiteX0" fmla="*/ 154112 w 7919805"/>
              <a:gd name="connsiteY0" fmla="*/ 0 h 6444322"/>
              <a:gd name="connsiteX1" fmla="*/ 2465797 w 7919805"/>
              <a:gd name="connsiteY1" fmla="*/ 3123344 h 6444322"/>
              <a:gd name="connsiteX2" fmla="*/ 0 w 7919805"/>
              <a:gd name="connsiteY2" fmla="*/ 6431622 h 6444322"/>
              <a:gd name="connsiteX3" fmla="*/ 7907105 w 7919805"/>
              <a:gd name="connsiteY3" fmla="*/ 6444322 h 6444322"/>
              <a:gd name="connsiteX4" fmla="*/ 7919805 w 7919805"/>
              <a:gd name="connsiteY4" fmla="*/ 38100 h 6444322"/>
              <a:gd name="connsiteX0" fmla="*/ 154112 w 7919805"/>
              <a:gd name="connsiteY0" fmla="*/ 0 h 6444322"/>
              <a:gd name="connsiteX1" fmla="*/ 2465797 w 7919805"/>
              <a:gd name="connsiteY1" fmla="*/ 3123344 h 6444322"/>
              <a:gd name="connsiteX2" fmla="*/ 0 w 7919805"/>
              <a:gd name="connsiteY2" fmla="*/ 6431622 h 6444322"/>
              <a:gd name="connsiteX3" fmla="*/ 7907105 w 7919805"/>
              <a:gd name="connsiteY3" fmla="*/ 6444322 h 6444322"/>
              <a:gd name="connsiteX4" fmla="*/ 7919805 w 7919805"/>
              <a:gd name="connsiteY4" fmla="*/ 38100 h 6444322"/>
              <a:gd name="connsiteX0" fmla="*/ 154112 w 7919805"/>
              <a:gd name="connsiteY0" fmla="*/ 0 h 6444322"/>
              <a:gd name="connsiteX1" fmla="*/ 2465797 w 7919805"/>
              <a:gd name="connsiteY1" fmla="*/ 3123344 h 6444322"/>
              <a:gd name="connsiteX2" fmla="*/ 0 w 7919805"/>
              <a:gd name="connsiteY2" fmla="*/ 6431622 h 6444322"/>
              <a:gd name="connsiteX3" fmla="*/ 7907105 w 7919805"/>
              <a:gd name="connsiteY3" fmla="*/ 6444322 h 6444322"/>
              <a:gd name="connsiteX4" fmla="*/ 7919805 w 7919805"/>
              <a:gd name="connsiteY4" fmla="*/ 12700 h 6444322"/>
              <a:gd name="connsiteX0" fmla="*/ 166018 w 7931711"/>
              <a:gd name="connsiteY0" fmla="*/ 0 h 6445910"/>
              <a:gd name="connsiteX1" fmla="*/ 2477703 w 7931711"/>
              <a:gd name="connsiteY1" fmla="*/ 3123344 h 6445910"/>
              <a:gd name="connsiteX2" fmla="*/ 0 w 7931711"/>
              <a:gd name="connsiteY2" fmla="*/ 6445910 h 6445910"/>
              <a:gd name="connsiteX3" fmla="*/ 7919011 w 7931711"/>
              <a:gd name="connsiteY3" fmla="*/ 6444322 h 6445910"/>
              <a:gd name="connsiteX4" fmla="*/ 7931711 w 7931711"/>
              <a:gd name="connsiteY4" fmla="*/ 12700 h 6445910"/>
              <a:gd name="connsiteX0" fmla="*/ 166018 w 7931711"/>
              <a:gd name="connsiteY0" fmla="*/ 0 h 6445910"/>
              <a:gd name="connsiteX1" fmla="*/ 2477703 w 7931711"/>
              <a:gd name="connsiteY1" fmla="*/ 3123344 h 6445910"/>
              <a:gd name="connsiteX2" fmla="*/ 0 w 7931711"/>
              <a:gd name="connsiteY2" fmla="*/ 6445910 h 6445910"/>
              <a:gd name="connsiteX3" fmla="*/ 5290111 w 7931711"/>
              <a:gd name="connsiteY3" fmla="*/ 6444322 h 6445910"/>
              <a:gd name="connsiteX4" fmla="*/ 7931711 w 7931711"/>
              <a:gd name="connsiteY4" fmla="*/ 12700 h 6445910"/>
              <a:gd name="connsiteX0" fmla="*/ 166018 w 7931711"/>
              <a:gd name="connsiteY0" fmla="*/ 0 h 6445910"/>
              <a:gd name="connsiteX1" fmla="*/ 2477703 w 7931711"/>
              <a:gd name="connsiteY1" fmla="*/ 3123344 h 6445910"/>
              <a:gd name="connsiteX2" fmla="*/ 0 w 7931711"/>
              <a:gd name="connsiteY2" fmla="*/ 6445910 h 6445910"/>
              <a:gd name="connsiteX3" fmla="*/ 5318686 w 7931711"/>
              <a:gd name="connsiteY3" fmla="*/ 6444322 h 6445910"/>
              <a:gd name="connsiteX4" fmla="*/ 7931711 w 7931711"/>
              <a:gd name="connsiteY4" fmla="*/ 12700 h 6445910"/>
              <a:gd name="connsiteX0" fmla="*/ 166018 w 5318699"/>
              <a:gd name="connsiteY0" fmla="*/ 0 h 6445910"/>
              <a:gd name="connsiteX1" fmla="*/ 2477703 w 5318699"/>
              <a:gd name="connsiteY1" fmla="*/ 3123344 h 6445910"/>
              <a:gd name="connsiteX2" fmla="*/ 0 w 5318699"/>
              <a:gd name="connsiteY2" fmla="*/ 6445910 h 6445910"/>
              <a:gd name="connsiteX3" fmla="*/ 5318686 w 5318699"/>
              <a:gd name="connsiteY3" fmla="*/ 6444322 h 6445910"/>
              <a:gd name="connsiteX4" fmla="*/ 4369361 w 5318699"/>
              <a:gd name="connsiteY4" fmla="*/ 1136650 h 6445910"/>
              <a:gd name="connsiteX0" fmla="*/ 166018 w 5319455"/>
              <a:gd name="connsiteY0" fmla="*/ 15875 h 6461785"/>
              <a:gd name="connsiteX1" fmla="*/ 2477703 w 5319455"/>
              <a:gd name="connsiteY1" fmla="*/ 3139219 h 6461785"/>
              <a:gd name="connsiteX2" fmla="*/ 0 w 5319455"/>
              <a:gd name="connsiteY2" fmla="*/ 6461785 h 6461785"/>
              <a:gd name="connsiteX3" fmla="*/ 5318686 w 5319455"/>
              <a:gd name="connsiteY3" fmla="*/ 6460197 h 6461785"/>
              <a:gd name="connsiteX4" fmla="*/ 5312336 w 5319455"/>
              <a:gd name="connsiteY4" fmla="*/ 0 h 6461785"/>
              <a:gd name="connsiteX0" fmla="*/ 156493 w 5319455"/>
              <a:gd name="connsiteY0" fmla="*/ 0 h 6464960"/>
              <a:gd name="connsiteX1" fmla="*/ 2477703 w 5319455"/>
              <a:gd name="connsiteY1" fmla="*/ 3142394 h 6464960"/>
              <a:gd name="connsiteX2" fmla="*/ 0 w 5319455"/>
              <a:gd name="connsiteY2" fmla="*/ 6464960 h 6464960"/>
              <a:gd name="connsiteX3" fmla="*/ 5318686 w 5319455"/>
              <a:gd name="connsiteY3" fmla="*/ 6463372 h 6464960"/>
              <a:gd name="connsiteX4" fmla="*/ 5312336 w 5319455"/>
              <a:gd name="connsiteY4" fmla="*/ 3175 h 6464960"/>
              <a:gd name="connsiteX0" fmla="*/ 156493 w 5319455"/>
              <a:gd name="connsiteY0" fmla="*/ 34925 h 6499885"/>
              <a:gd name="connsiteX1" fmla="*/ 2477703 w 5319455"/>
              <a:gd name="connsiteY1" fmla="*/ 3177319 h 6499885"/>
              <a:gd name="connsiteX2" fmla="*/ 0 w 5319455"/>
              <a:gd name="connsiteY2" fmla="*/ 6499885 h 6499885"/>
              <a:gd name="connsiteX3" fmla="*/ 5318686 w 5319455"/>
              <a:gd name="connsiteY3" fmla="*/ 6498297 h 6499885"/>
              <a:gd name="connsiteX4" fmla="*/ 5312336 w 5319455"/>
              <a:gd name="connsiteY4" fmla="*/ 0 h 6499885"/>
              <a:gd name="connsiteX0" fmla="*/ 156493 w 5338103"/>
              <a:gd name="connsiteY0" fmla="*/ 34925 h 6507822"/>
              <a:gd name="connsiteX1" fmla="*/ 2477703 w 5338103"/>
              <a:gd name="connsiteY1" fmla="*/ 3177319 h 6507822"/>
              <a:gd name="connsiteX2" fmla="*/ 0 w 5338103"/>
              <a:gd name="connsiteY2" fmla="*/ 6499885 h 6507822"/>
              <a:gd name="connsiteX3" fmla="*/ 5337736 w 5338103"/>
              <a:gd name="connsiteY3" fmla="*/ 6507822 h 6507822"/>
              <a:gd name="connsiteX4" fmla="*/ 5312336 w 5338103"/>
              <a:gd name="connsiteY4" fmla="*/ 0 h 6507822"/>
              <a:gd name="connsiteX0" fmla="*/ 156493 w 5338505"/>
              <a:gd name="connsiteY0" fmla="*/ 15875 h 6488772"/>
              <a:gd name="connsiteX1" fmla="*/ 2477703 w 5338505"/>
              <a:gd name="connsiteY1" fmla="*/ 3158269 h 6488772"/>
              <a:gd name="connsiteX2" fmla="*/ 0 w 5338505"/>
              <a:gd name="connsiteY2" fmla="*/ 6480835 h 6488772"/>
              <a:gd name="connsiteX3" fmla="*/ 5337736 w 5338505"/>
              <a:gd name="connsiteY3" fmla="*/ 6488772 h 6488772"/>
              <a:gd name="connsiteX4" fmla="*/ 5331386 w 5338505"/>
              <a:gd name="connsiteY4" fmla="*/ 0 h 6488772"/>
              <a:gd name="connsiteX0" fmla="*/ 156493 w 5345445"/>
              <a:gd name="connsiteY0" fmla="*/ 15875 h 6488772"/>
              <a:gd name="connsiteX1" fmla="*/ 2477703 w 5345445"/>
              <a:gd name="connsiteY1" fmla="*/ 3158269 h 6488772"/>
              <a:gd name="connsiteX2" fmla="*/ 0 w 5345445"/>
              <a:gd name="connsiteY2" fmla="*/ 6480835 h 6488772"/>
              <a:gd name="connsiteX3" fmla="*/ 5337736 w 5345445"/>
              <a:gd name="connsiteY3" fmla="*/ 6488772 h 6488772"/>
              <a:gd name="connsiteX4" fmla="*/ 5331386 w 5345445"/>
              <a:gd name="connsiteY4" fmla="*/ 0 h 6488772"/>
              <a:gd name="connsiteX0" fmla="*/ 156493 w 5336460"/>
              <a:gd name="connsiteY0" fmla="*/ 15875 h 6498297"/>
              <a:gd name="connsiteX1" fmla="*/ 2477703 w 5336460"/>
              <a:gd name="connsiteY1" fmla="*/ 3158269 h 6498297"/>
              <a:gd name="connsiteX2" fmla="*/ 0 w 5336460"/>
              <a:gd name="connsiteY2" fmla="*/ 6480835 h 6498297"/>
              <a:gd name="connsiteX3" fmla="*/ 5280586 w 5336460"/>
              <a:gd name="connsiteY3" fmla="*/ 6498297 h 6498297"/>
              <a:gd name="connsiteX4" fmla="*/ 5331386 w 5336460"/>
              <a:gd name="connsiteY4" fmla="*/ 0 h 6498297"/>
              <a:gd name="connsiteX0" fmla="*/ 156493 w 5345445"/>
              <a:gd name="connsiteY0" fmla="*/ 15875 h 6480835"/>
              <a:gd name="connsiteX1" fmla="*/ 2477703 w 5345445"/>
              <a:gd name="connsiteY1" fmla="*/ 3158269 h 6480835"/>
              <a:gd name="connsiteX2" fmla="*/ 0 w 5345445"/>
              <a:gd name="connsiteY2" fmla="*/ 6480835 h 6480835"/>
              <a:gd name="connsiteX3" fmla="*/ 5337736 w 5345445"/>
              <a:gd name="connsiteY3" fmla="*/ 6450672 h 6480835"/>
              <a:gd name="connsiteX4" fmla="*/ 5331386 w 5345445"/>
              <a:gd name="connsiteY4" fmla="*/ 0 h 6480835"/>
              <a:gd name="connsiteX0" fmla="*/ 156493 w 6390974"/>
              <a:gd name="connsiteY0" fmla="*/ 0 h 6464960"/>
              <a:gd name="connsiteX1" fmla="*/ 2477703 w 6390974"/>
              <a:gd name="connsiteY1" fmla="*/ 3142394 h 6464960"/>
              <a:gd name="connsiteX2" fmla="*/ 0 w 6390974"/>
              <a:gd name="connsiteY2" fmla="*/ 6464960 h 6464960"/>
              <a:gd name="connsiteX3" fmla="*/ 5337736 w 6390974"/>
              <a:gd name="connsiteY3" fmla="*/ 6434797 h 6464960"/>
              <a:gd name="connsiteX4" fmla="*/ 6390566 w 6390974"/>
              <a:gd name="connsiteY4" fmla="*/ 6985 h 6464960"/>
              <a:gd name="connsiteX0" fmla="*/ 156493 w 6402018"/>
              <a:gd name="connsiteY0" fmla="*/ 0 h 6464960"/>
              <a:gd name="connsiteX1" fmla="*/ 2477703 w 6402018"/>
              <a:gd name="connsiteY1" fmla="*/ 3142394 h 6464960"/>
              <a:gd name="connsiteX2" fmla="*/ 0 w 6402018"/>
              <a:gd name="connsiteY2" fmla="*/ 6464960 h 6464960"/>
              <a:gd name="connsiteX3" fmla="*/ 6389296 w 6402018"/>
              <a:gd name="connsiteY3" fmla="*/ 6442417 h 6464960"/>
              <a:gd name="connsiteX4" fmla="*/ 6390566 w 6402018"/>
              <a:gd name="connsiteY4" fmla="*/ 6985 h 6464960"/>
              <a:gd name="connsiteX0" fmla="*/ 156493 w 6470659"/>
              <a:gd name="connsiteY0" fmla="*/ 38735 h 6503695"/>
              <a:gd name="connsiteX1" fmla="*/ 2477703 w 6470659"/>
              <a:gd name="connsiteY1" fmla="*/ 3181129 h 6503695"/>
              <a:gd name="connsiteX2" fmla="*/ 0 w 6470659"/>
              <a:gd name="connsiteY2" fmla="*/ 6503695 h 6503695"/>
              <a:gd name="connsiteX3" fmla="*/ 6389296 w 6470659"/>
              <a:gd name="connsiteY3" fmla="*/ 6481152 h 6503695"/>
              <a:gd name="connsiteX4" fmla="*/ 6466766 w 6470659"/>
              <a:gd name="connsiteY4" fmla="*/ 0 h 6503695"/>
              <a:gd name="connsiteX0" fmla="*/ 156493 w 6515267"/>
              <a:gd name="connsiteY0" fmla="*/ 0 h 6464960"/>
              <a:gd name="connsiteX1" fmla="*/ 2477703 w 6515267"/>
              <a:gd name="connsiteY1" fmla="*/ 3142394 h 6464960"/>
              <a:gd name="connsiteX2" fmla="*/ 0 w 6515267"/>
              <a:gd name="connsiteY2" fmla="*/ 6464960 h 6464960"/>
              <a:gd name="connsiteX3" fmla="*/ 6389296 w 6515267"/>
              <a:gd name="connsiteY3" fmla="*/ 6442417 h 6464960"/>
              <a:gd name="connsiteX4" fmla="*/ 6512486 w 6515267"/>
              <a:gd name="connsiteY4" fmla="*/ 182245 h 6464960"/>
              <a:gd name="connsiteX0" fmla="*/ 156493 w 6407810"/>
              <a:gd name="connsiteY0" fmla="*/ 31115 h 6496075"/>
              <a:gd name="connsiteX1" fmla="*/ 2477703 w 6407810"/>
              <a:gd name="connsiteY1" fmla="*/ 3173509 h 6496075"/>
              <a:gd name="connsiteX2" fmla="*/ 0 w 6407810"/>
              <a:gd name="connsiteY2" fmla="*/ 6496075 h 6496075"/>
              <a:gd name="connsiteX3" fmla="*/ 6389296 w 6407810"/>
              <a:gd name="connsiteY3" fmla="*/ 6473532 h 6496075"/>
              <a:gd name="connsiteX4" fmla="*/ 6398186 w 6407810"/>
              <a:gd name="connsiteY4" fmla="*/ 0 h 6496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07810" h="6496075">
                <a:moveTo>
                  <a:pt x="156493" y="31115"/>
                </a:moveTo>
                <a:lnTo>
                  <a:pt x="2477703" y="3173509"/>
                </a:lnTo>
                <a:lnTo>
                  <a:pt x="0" y="6496075"/>
                </a:lnTo>
                <a:lnTo>
                  <a:pt x="6389296" y="6473532"/>
                </a:lnTo>
                <a:cubicBezTo>
                  <a:pt x="6393529" y="4338125"/>
                  <a:pt x="6422528" y="2125882"/>
                  <a:pt x="6398186" y="0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Titre 1"/>
          <p:cNvSpPr>
            <a:spLocks noGrp="1"/>
          </p:cNvSpPr>
          <p:nvPr>
            <p:ph type="title"/>
          </p:nvPr>
        </p:nvSpPr>
        <p:spPr>
          <a:xfrm>
            <a:off x="6441549" y="2442058"/>
            <a:ext cx="3534157" cy="1440000"/>
          </a:xfrm>
        </p:spPr>
        <p:txBody>
          <a:bodyPr lIns="0" tIns="0" rIns="0" anchor="ctr" anchorCtr="0"/>
          <a:lstStyle>
            <a:lvl1pPr marL="0" indent="0" algn="l">
              <a:buFontTx/>
              <a:buNone/>
              <a:defRPr lang="fr-FR" sz="3200" b="1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fr-FR"/>
              <a:t>Modifiez le style du titre</a:t>
            </a:r>
            <a:endParaRPr lang="fr-BE" dirty="0"/>
          </a:p>
        </p:txBody>
      </p:sp>
      <p:sp>
        <p:nvSpPr>
          <p:cNvPr id="17" name="Espace réservé du texte 2"/>
          <p:cNvSpPr>
            <a:spLocks noGrp="1"/>
          </p:cNvSpPr>
          <p:nvPr>
            <p:ph type="body" idx="1"/>
          </p:nvPr>
        </p:nvSpPr>
        <p:spPr>
          <a:xfrm>
            <a:off x="329185" y="2442058"/>
            <a:ext cx="5774436" cy="14400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r">
              <a:lnSpc>
                <a:spcPts val="2900"/>
              </a:lnSpc>
              <a:buNone/>
              <a:defRPr sz="3200" b="1" cap="all" baseline="0">
                <a:solidFill>
                  <a:schemeClr val="tx2"/>
                </a:solidFill>
              </a:defRPr>
            </a:lvl1pPr>
            <a:lvl2pPr marL="42739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547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8217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70956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13695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5643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99173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41912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8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202766" y="6105132"/>
            <a:ext cx="1778925" cy="204788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0070C0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1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-527988" y="6132120"/>
            <a:ext cx="4600575" cy="204788"/>
          </a:xfrm>
          <a:prstGeom prst="rect">
            <a:avLst/>
          </a:prstGeom>
        </p:spPr>
        <p:txBody>
          <a:bodyPr/>
          <a:lstStyle>
            <a:lvl1pPr>
              <a:defRPr lang="fr-FR" sz="900">
                <a:solidFill>
                  <a:srgbClr val="00B0F0"/>
                </a:solidFill>
              </a:defRPr>
            </a:lvl1pPr>
          </a:lstStyle>
          <a:p>
            <a:pPr algn="r"/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9" name="Espace réservé du numéro de diapositive 5"/>
          <p:cNvSpPr txBox="1">
            <a:spLocks/>
          </p:cNvSpPr>
          <p:nvPr userDrawn="1"/>
        </p:nvSpPr>
        <p:spPr>
          <a:xfrm>
            <a:off x="9669720" y="6109101"/>
            <a:ext cx="409573" cy="200819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920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  <a:lvl2pPr marL="427038" indent="3016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854075" indent="6032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281113" indent="90488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708150" indent="12065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9E3690BF-0467-4E40-8083-2349BA8C06AE}" type="slidenum">
              <a:rPr lang="fr-FR" altLang="fr-FR" smtClean="0">
                <a:solidFill>
                  <a:srgbClr val="0070C0"/>
                </a:solidFill>
              </a:rPr>
              <a:pPr>
                <a:defRPr/>
              </a:pPr>
              <a:t>‹N°›</a:t>
            </a:fld>
            <a:endParaRPr lang="fr-FR" altLang="fr-FR" dirty="0">
              <a:solidFill>
                <a:srgbClr val="0070C0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72" y="5711873"/>
            <a:ext cx="670768" cy="66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976558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de section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e libre 7"/>
          <p:cNvSpPr/>
          <p:nvPr userDrawn="1"/>
        </p:nvSpPr>
        <p:spPr>
          <a:xfrm>
            <a:off x="2451931" y="-12827"/>
            <a:ext cx="7900540" cy="6477787"/>
          </a:xfrm>
          <a:custGeom>
            <a:avLst/>
            <a:gdLst>
              <a:gd name="connsiteX0" fmla="*/ 154112 w 6637105"/>
              <a:gd name="connsiteY0" fmla="*/ 0 h 6431622"/>
              <a:gd name="connsiteX1" fmla="*/ 2465797 w 6637105"/>
              <a:gd name="connsiteY1" fmla="*/ 3123344 h 6431622"/>
              <a:gd name="connsiteX2" fmla="*/ 0 w 6637105"/>
              <a:gd name="connsiteY2" fmla="*/ 6431622 h 6431622"/>
              <a:gd name="connsiteX3" fmla="*/ 6637105 w 6637105"/>
              <a:gd name="connsiteY3" fmla="*/ 6431622 h 6431622"/>
              <a:gd name="connsiteX4" fmla="*/ 6637105 w 6637105"/>
              <a:gd name="connsiteY4" fmla="*/ 0 h 6431622"/>
              <a:gd name="connsiteX0" fmla="*/ 154112 w 7830905"/>
              <a:gd name="connsiteY0" fmla="*/ 0 h 6431622"/>
              <a:gd name="connsiteX1" fmla="*/ 2465797 w 7830905"/>
              <a:gd name="connsiteY1" fmla="*/ 3123344 h 6431622"/>
              <a:gd name="connsiteX2" fmla="*/ 0 w 7830905"/>
              <a:gd name="connsiteY2" fmla="*/ 6431622 h 6431622"/>
              <a:gd name="connsiteX3" fmla="*/ 6637105 w 7830905"/>
              <a:gd name="connsiteY3" fmla="*/ 6431622 h 6431622"/>
              <a:gd name="connsiteX4" fmla="*/ 7830905 w 7830905"/>
              <a:gd name="connsiteY4" fmla="*/ 25400 h 6431622"/>
              <a:gd name="connsiteX0" fmla="*/ 154112 w 7907105"/>
              <a:gd name="connsiteY0" fmla="*/ 0 h 6444322"/>
              <a:gd name="connsiteX1" fmla="*/ 2465797 w 7907105"/>
              <a:gd name="connsiteY1" fmla="*/ 3123344 h 6444322"/>
              <a:gd name="connsiteX2" fmla="*/ 0 w 7907105"/>
              <a:gd name="connsiteY2" fmla="*/ 6431622 h 6444322"/>
              <a:gd name="connsiteX3" fmla="*/ 7907105 w 7907105"/>
              <a:gd name="connsiteY3" fmla="*/ 6444322 h 6444322"/>
              <a:gd name="connsiteX4" fmla="*/ 7830905 w 7907105"/>
              <a:gd name="connsiteY4" fmla="*/ 25400 h 6444322"/>
              <a:gd name="connsiteX0" fmla="*/ 154112 w 7907105"/>
              <a:gd name="connsiteY0" fmla="*/ 12700 h 6457022"/>
              <a:gd name="connsiteX1" fmla="*/ 2465797 w 7907105"/>
              <a:gd name="connsiteY1" fmla="*/ 3136044 h 6457022"/>
              <a:gd name="connsiteX2" fmla="*/ 0 w 7907105"/>
              <a:gd name="connsiteY2" fmla="*/ 6444322 h 6457022"/>
              <a:gd name="connsiteX3" fmla="*/ 7907105 w 7907105"/>
              <a:gd name="connsiteY3" fmla="*/ 6457022 h 6457022"/>
              <a:gd name="connsiteX4" fmla="*/ 7818205 w 7907105"/>
              <a:gd name="connsiteY4" fmla="*/ 0 h 6457022"/>
              <a:gd name="connsiteX0" fmla="*/ 154112 w 7919805"/>
              <a:gd name="connsiteY0" fmla="*/ 0 h 6444322"/>
              <a:gd name="connsiteX1" fmla="*/ 2465797 w 7919805"/>
              <a:gd name="connsiteY1" fmla="*/ 3123344 h 6444322"/>
              <a:gd name="connsiteX2" fmla="*/ 0 w 7919805"/>
              <a:gd name="connsiteY2" fmla="*/ 6431622 h 6444322"/>
              <a:gd name="connsiteX3" fmla="*/ 7907105 w 7919805"/>
              <a:gd name="connsiteY3" fmla="*/ 6444322 h 6444322"/>
              <a:gd name="connsiteX4" fmla="*/ 7919805 w 7919805"/>
              <a:gd name="connsiteY4" fmla="*/ 38100 h 6444322"/>
              <a:gd name="connsiteX0" fmla="*/ 154112 w 7919805"/>
              <a:gd name="connsiteY0" fmla="*/ 0 h 6444322"/>
              <a:gd name="connsiteX1" fmla="*/ 2465797 w 7919805"/>
              <a:gd name="connsiteY1" fmla="*/ 3123344 h 6444322"/>
              <a:gd name="connsiteX2" fmla="*/ 0 w 7919805"/>
              <a:gd name="connsiteY2" fmla="*/ 6431622 h 6444322"/>
              <a:gd name="connsiteX3" fmla="*/ 7907105 w 7919805"/>
              <a:gd name="connsiteY3" fmla="*/ 6444322 h 6444322"/>
              <a:gd name="connsiteX4" fmla="*/ 7919805 w 7919805"/>
              <a:gd name="connsiteY4" fmla="*/ 38100 h 6444322"/>
              <a:gd name="connsiteX0" fmla="*/ 154112 w 7919805"/>
              <a:gd name="connsiteY0" fmla="*/ 0 h 6444322"/>
              <a:gd name="connsiteX1" fmla="*/ 2465797 w 7919805"/>
              <a:gd name="connsiteY1" fmla="*/ 3123344 h 6444322"/>
              <a:gd name="connsiteX2" fmla="*/ 0 w 7919805"/>
              <a:gd name="connsiteY2" fmla="*/ 6431622 h 6444322"/>
              <a:gd name="connsiteX3" fmla="*/ 7907105 w 7919805"/>
              <a:gd name="connsiteY3" fmla="*/ 6444322 h 6444322"/>
              <a:gd name="connsiteX4" fmla="*/ 7919805 w 7919805"/>
              <a:gd name="connsiteY4" fmla="*/ 12700 h 6444322"/>
              <a:gd name="connsiteX0" fmla="*/ 166018 w 7931711"/>
              <a:gd name="connsiteY0" fmla="*/ 0 h 6445910"/>
              <a:gd name="connsiteX1" fmla="*/ 2477703 w 7931711"/>
              <a:gd name="connsiteY1" fmla="*/ 3123344 h 6445910"/>
              <a:gd name="connsiteX2" fmla="*/ 0 w 7931711"/>
              <a:gd name="connsiteY2" fmla="*/ 6445910 h 6445910"/>
              <a:gd name="connsiteX3" fmla="*/ 7919011 w 7931711"/>
              <a:gd name="connsiteY3" fmla="*/ 6444322 h 6445910"/>
              <a:gd name="connsiteX4" fmla="*/ 7931711 w 7931711"/>
              <a:gd name="connsiteY4" fmla="*/ 12700 h 6445910"/>
              <a:gd name="connsiteX0" fmla="*/ 166018 w 7931711"/>
              <a:gd name="connsiteY0" fmla="*/ 0 h 6445910"/>
              <a:gd name="connsiteX1" fmla="*/ 2477703 w 7931711"/>
              <a:gd name="connsiteY1" fmla="*/ 3123344 h 6445910"/>
              <a:gd name="connsiteX2" fmla="*/ 0 w 7931711"/>
              <a:gd name="connsiteY2" fmla="*/ 6445910 h 6445910"/>
              <a:gd name="connsiteX3" fmla="*/ 5290111 w 7931711"/>
              <a:gd name="connsiteY3" fmla="*/ 6444322 h 6445910"/>
              <a:gd name="connsiteX4" fmla="*/ 7931711 w 7931711"/>
              <a:gd name="connsiteY4" fmla="*/ 12700 h 6445910"/>
              <a:gd name="connsiteX0" fmla="*/ 166018 w 7931711"/>
              <a:gd name="connsiteY0" fmla="*/ 0 h 6445910"/>
              <a:gd name="connsiteX1" fmla="*/ 2477703 w 7931711"/>
              <a:gd name="connsiteY1" fmla="*/ 3123344 h 6445910"/>
              <a:gd name="connsiteX2" fmla="*/ 0 w 7931711"/>
              <a:gd name="connsiteY2" fmla="*/ 6445910 h 6445910"/>
              <a:gd name="connsiteX3" fmla="*/ 5318686 w 7931711"/>
              <a:gd name="connsiteY3" fmla="*/ 6444322 h 6445910"/>
              <a:gd name="connsiteX4" fmla="*/ 7931711 w 7931711"/>
              <a:gd name="connsiteY4" fmla="*/ 12700 h 6445910"/>
              <a:gd name="connsiteX0" fmla="*/ 166018 w 5318699"/>
              <a:gd name="connsiteY0" fmla="*/ 0 h 6445910"/>
              <a:gd name="connsiteX1" fmla="*/ 2477703 w 5318699"/>
              <a:gd name="connsiteY1" fmla="*/ 3123344 h 6445910"/>
              <a:gd name="connsiteX2" fmla="*/ 0 w 5318699"/>
              <a:gd name="connsiteY2" fmla="*/ 6445910 h 6445910"/>
              <a:gd name="connsiteX3" fmla="*/ 5318686 w 5318699"/>
              <a:gd name="connsiteY3" fmla="*/ 6444322 h 6445910"/>
              <a:gd name="connsiteX4" fmla="*/ 4369361 w 5318699"/>
              <a:gd name="connsiteY4" fmla="*/ 1136650 h 6445910"/>
              <a:gd name="connsiteX0" fmla="*/ 166018 w 5319455"/>
              <a:gd name="connsiteY0" fmla="*/ 15875 h 6461785"/>
              <a:gd name="connsiteX1" fmla="*/ 2477703 w 5319455"/>
              <a:gd name="connsiteY1" fmla="*/ 3139219 h 6461785"/>
              <a:gd name="connsiteX2" fmla="*/ 0 w 5319455"/>
              <a:gd name="connsiteY2" fmla="*/ 6461785 h 6461785"/>
              <a:gd name="connsiteX3" fmla="*/ 5318686 w 5319455"/>
              <a:gd name="connsiteY3" fmla="*/ 6460197 h 6461785"/>
              <a:gd name="connsiteX4" fmla="*/ 5312336 w 5319455"/>
              <a:gd name="connsiteY4" fmla="*/ 0 h 6461785"/>
              <a:gd name="connsiteX0" fmla="*/ 156493 w 5319455"/>
              <a:gd name="connsiteY0" fmla="*/ 0 h 6464960"/>
              <a:gd name="connsiteX1" fmla="*/ 2477703 w 5319455"/>
              <a:gd name="connsiteY1" fmla="*/ 3142394 h 6464960"/>
              <a:gd name="connsiteX2" fmla="*/ 0 w 5319455"/>
              <a:gd name="connsiteY2" fmla="*/ 6464960 h 6464960"/>
              <a:gd name="connsiteX3" fmla="*/ 5318686 w 5319455"/>
              <a:gd name="connsiteY3" fmla="*/ 6463372 h 6464960"/>
              <a:gd name="connsiteX4" fmla="*/ 5312336 w 5319455"/>
              <a:gd name="connsiteY4" fmla="*/ 3175 h 6464960"/>
              <a:gd name="connsiteX0" fmla="*/ 156493 w 5319455"/>
              <a:gd name="connsiteY0" fmla="*/ 34925 h 6499885"/>
              <a:gd name="connsiteX1" fmla="*/ 2477703 w 5319455"/>
              <a:gd name="connsiteY1" fmla="*/ 3177319 h 6499885"/>
              <a:gd name="connsiteX2" fmla="*/ 0 w 5319455"/>
              <a:gd name="connsiteY2" fmla="*/ 6499885 h 6499885"/>
              <a:gd name="connsiteX3" fmla="*/ 5318686 w 5319455"/>
              <a:gd name="connsiteY3" fmla="*/ 6498297 h 6499885"/>
              <a:gd name="connsiteX4" fmla="*/ 5312336 w 5319455"/>
              <a:gd name="connsiteY4" fmla="*/ 0 h 6499885"/>
              <a:gd name="connsiteX0" fmla="*/ 156493 w 5338103"/>
              <a:gd name="connsiteY0" fmla="*/ 34925 h 6507822"/>
              <a:gd name="connsiteX1" fmla="*/ 2477703 w 5338103"/>
              <a:gd name="connsiteY1" fmla="*/ 3177319 h 6507822"/>
              <a:gd name="connsiteX2" fmla="*/ 0 w 5338103"/>
              <a:gd name="connsiteY2" fmla="*/ 6499885 h 6507822"/>
              <a:gd name="connsiteX3" fmla="*/ 5337736 w 5338103"/>
              <a:gd name="connsiteY3" fmla="*/ 6507822 h 6507822"/>
              <a:gd name="connsiteX4" fmla="*/ 5312336 w 5338103"/>
              <a:gd name="connsiteY4" fmla="*/ 0 h 6507822"/>
              <a:gd name="connsiteX0" fmla="*/ 156493 w 5338505"/>
              <a:gd name="connsiteY0" fmla="*/ 15875 h 6488772"/>
              <a:gd name="connsiteX1" fmla="*/ 2477703 w 5338505"/>
              <a:gd name="connsiteY1" fmla="*/ 3158269 h 6488772"/>
              <a:gd name="connsiteX2" fmla="*/ 0 w 5338505"/>
              <a:gd name="connsiteY2" fmla="*/ 6480835 h 6488772"/>
              <a:gd name="connsiteX3" fmla="*/ 5337736 w 5338505"/>
              <a:gd name="connsiteY3" fmla="*/ 6488772 h 6488772"/>
              <a:gd name="connsiteX4" fmla="*/ 5331386 w 5338505"/>
              <a:gd name="connsiteY4" fmla="*/ 0 h 6488772"/>
              <a:gd name="connsiteX0" fmla="*/ 156493 w 5345445"/>
              <a:gd name="connsiteY0" fmla="*/ 15875 h 6488772"/>
              <a:gd name="connsiteX1" fmla="*/ 2477703 w 5345445"/>
              <a:gd name="connsiteY1" fmla="*/ 3158269 h 6488772"/>
              <a:gd name="connsiteX2" fmla="*/ 0 w 5345445"/>
              <a:gd name="connsiteY2" fmla="*/ 6480835 h 6488772"/>
              <a:gd name="connsiteX3" fmla="*/ 5337736 w 5345445"/>
              <a:gd name="connsiteY3" fmla="*/ 6488772 h 6488772"/>
              <a:gd name="connsiteX4" fmla="*/ 5331386 w 5345445"/>
              <a:gd name="connsiteY4" fmla="*/ 0 h 6488772"/>
              <a:gd name="connsiteX0" fmla="*/ 156493 w 5336460"/>
              <a:gd name="connsiteY0" fmla="*/ 15875 h 6498297"/>
              <a:gd name="connsiteX1" fmla="*/ 2477703 w 5336460"/>
              <a:gd name="connsiteY1" fmla="*/ 3158269 h 6498297"/>
              <a:gd name="connsiteX2" fmla="*/ 0 w 5336460"/>
              <a:gd name="connsiteY2" fmla="*/ 6480835 h 6498297"/>
              <a:gd name="connsiteX3" fmla="*/ 5280586 w 5336460"/>
              <a:gd name="connsiteY3" fmla="*/ 6498297 h 6498297"/>
              <a:gd name="connsiteX4" fmla="*/ 5331386 w 5336460"/>
              <a:gd name="connsiteY4" fmla="*/ 0 h 6498297"/>
              <a:gd name="connsiteX0" fmla="*/ 156493 w 5345445"/>
              <a:gd name="connsiteY0" fmla="*/ 15875 h 6480835"/>
              <a:gd name="connsiteX1" fmla="*/ 2477703 w 5345445"/>
              <a:gd name="connsiteY1" fmla="*/ 3158269 h 6480835"/>
              <a:gd name="connsiteX2" fmla="*/ 0 w 5345445"/>
              <a:gd name="connsiteY2" fmla="*/ 6480835 h 6480835"/>
              <a:gd name="connsiteX3" fmla="*/ 5337736 w 5345445"/>
              <a:gd name="connsiteY3" fmla="*/ 6450672 h 6480835"/>
              <a:gd name="connsiteX4" fmla="*/ 5331386 w 5345445"/>
              <a:gd name="connsiteY4" fmla="*/ 0 h 6480835"/>
              <a:gd name="connsiteX0" fmla="*/ 156493 w 6390974"/>
              <a:gd name="connsiteY0" fmla="*/ 0 h 6464960"/>
              <a:gd name="connsiteX1" fmla="*/ 2477703 w 6390974"/>
              <a:gd name="connsiteY1" fmla="*/ 3142394 h 6464960"/>
              <a:gd name="connsiteX2" fmla="*/ 0 w 6390974"/>
              <a:gd name="connsiteY2" fmla="*/ 6464960 h 6464960"/>
              <a:gd name="connsiteX3" fmla="*/ 5337736 w 6390974"/>
              <a:gd name="connsiteY3" fmla="*/ 6434797 h 6464960"/>
              <a:gd name="connsiteX4" fmla="*/ 6390566 w 6390974"/>
              <a:gd name="connsiteY4" fmla="*/ 6985 h 6464960"/>
              <a:gd name="connsiteX0" fmla="*/ 156493 w 6402018"/>
              <a:gd name="connsiteY0" fmla="*/ 0 h 6464960"/>
              <a:gd name="connsiteX1" fmla="*/ 2477703 w 6402018"/>
              <a:gd name="connsiteY1" fmla="*/ 3142394 h 6464960"/>
              <a:gd name="connsiteX2" fmla="*/ 0 w 6402018"/>
              <a:gd name="connsiteY2" fmla="*/ 6464960 h 6464960"/>
              <a:gd name="connsiteX3" fmla="*/ 6389296 w 6402018"/>
              <a:gd name="connsiteY3" fmla="*/ 6442417 h 6464960"/>
              <a:gd name="connsiteX4" fmla="*/ 6390566 w 6402018"/>
              <a:gd name="connsiteY4" fmla="*/ 6985 h 6464960"/>
              <a:gd name="connsiteX0" fmla="*/ 156493 w 6470659"/>
              <a:gd name="connsiteY0" fmla="*/ 38735 h 6503695"/>
              <a:gd name="connsiteX1" fmla="*/ 2477703 w 6470659"/>
              <a:gd name="connsiteY1" fmla="*/ 3181129 h 6503695"/>
              <a:gd name="connsiteX2" fmla="*/ 0 w 6470659"/>
              <a:gd name="connsiteY2" fmla="*/ 6503695 h 6503695"/>
              <a:gd name="connsiteX3" fmla="*/ 6389296 w 6470659"/>
              <a:gd name="connsiteY3" fmla="*/ 6481152 h 6503695"/>
              <a:gd name="connsiteX4" fmla="*/ 6466766 w 6470659"/>
              <a:gd name="connsiteY4" fmla="*/ 0 h 6503695"/>
              <a:gd name="connsiteX0" fmla="*/ 156493 w 6515267"/>
              <a:gd name="connsiteY0" fmla="*/ 0 h 6464960"/>
              <a:gd name="connsiteX1" fmla="*/ 2477703 w 6515267"/>
              <a:gd name="connsiteY1" fmla="*/ 3142394 h 6464960"/>
              <a:gd name="connsiteX2" fmla="*/ 0 w 6515267"/>
              <a:gd name="connsiteY2" fmla="*/ 6464960 h 6464960"/>
              <a:gd name="connsiteX3" fmla="*/ 6389296 w 6515267"/>
              <a:gd name="connsiteY3" fmla="*/ 6442417 h 6464960"/>
              <a:gd name="connsiteX4" fmla="*/ 6512486 w 6515267"/>
              <a:gd name="connsiteY4" fmla="*/ 182245 h 6464960"/>
              <a:gd name="connsiteX0" fmla="*/ 156493 w 6407810"/>
              <a:gd name="connsiteY0" fmla="*/ 31115 h 6496075"/>
              <a:gd name="connsiteX1" fmla="*/ 2477703 w 6407810"/>
              <a:gd name="connsiteY1" fmla="*/ 3173509 h 6496075"/>
              <a:gd name="connsiteX2" fmla="*/ 0 w 6407810"/>
              <a:gd name="connsiteY2" fmla="*/ 6496075 h 6496075"/>
              <a:gd name="connsiteX3" fmla="*/ 6389296 w 6407810"/>
              <a:gd name="connsiteY3" fmla="*/ 6473532 h 6496075"/>
              <a:gd name="connsiteX4" fmla="*/ 6398186 w 6407810"/>
              <a:gd name="connsiteY4" fmla="*/ 0 h 6496075"/>
              <a:gd name="connsiteX0" fmla="*/ 156493 w 7879805"/>
              <a:gd name="connsiteY0" fmla="*/ 12827 h 6477787"/>
              <a:gd name="connsiteX1" fmla="*/ 2477703 w 7879805"/>
              <a:gd name="connsiteY1" fmla="*/ 3155221 h 6477787"/>
              <a:gd name="connsiteX2" fmla="*/ 0 w 7879805"/>
              <a:gd name="connsiteY2" fmla="*/ 6477787 h 6477787"/>
              <a:gd name="connsiteX3" fmla="*/ 6389296 w 7879805"/>
              <a:gd name="connsiteY3" fmla="*/ 6455244 h 6477787"/>
              <a:gd name="connsiteX4" fmla="*/ 7879514 w 7879805"/>
              <a:gd name="connsiteY4" fmla="*/ 0 h 6477787"/>
              <a:gd name="connsiteX0" fmla="*/ 156493 w 7900540"/>
              <a:gd name="connsiteY0" fmla="*/ 12827 h 6477787"/>
              <a:gd name="connsiteX1" fmla="*/ 2477703 w 7900540"/>
              <a:gd name="connsiteY1" fmla="*/ 3155221 h 6477787"/>
              <a:gd name="connsiteX2" fmla="*/ 0 w 7900540"/>
              <a:gd name="connsiteY2" fmla="*/ 6477787 h 6477787"/>
              <a:gd name="connsiteX3" fmla="*/ 7898056 w 7900540"/>
              <a:gd name="connsiteY3" fmla="*/ 6427812 h 6477787"/>
              <a:gd name="connsiteX4" fmla="*/ 7879514 w 7900540"/>
              <a:gd name="connsiteY4" fmla="*/ 0 h 6477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00540" h="6477787">
                <a:moveTo>
                  <a:pt x="156493" y="12827"/>
                </a:moveTo>
                <a:lnTo>
                  <a:pt x="2477703" y="3155221"/>
                </a:lnTo>
                <a:lnTo>
                  <a:pt x="0" y="6477787"/>
                </a:lnTo>
                <a:lnTo>
                  <a:pt x="7898056" y="6427812"/>
                </a:lnTo>
                <a:cubicBezTo>
                  <a:pt x="7902289" y="4292405"/>
                  <a:pt x="7903856" y="2125882"/>
                  <a:pt x="7879514" y="0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Titre 1"/>
          <p:cNvSpPr>
            <a:spLocks noGrp="1"/>
          </p:cNvSpPr>
          <p:nvPr>
            <p:ph type="title"/>
          </p:nvPr>
        </p:nvSpPr>
        <p:spPr>
          <a:xfrm>
            <a:off x="5010149" y="2442058"/>
            <a:ext cx="4965557" cy="1440000"/>
          </a:xfrm>
        </p:spPr>
        <p:txBody>
          <a:bodyPr lIns="0" tIns="0" rIns="0" anchor="ctr" anchorCtr="0"/>
          <a:lstStyle>
            <a:lvl1pPr marL="0" indent="0" algn="l">
              <a:buFontTx/>
              <a:buNone/>
              <a:defRPr lang="fr-FR" sz="3200" b="1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fr-FR"/>
              <a:t>Modifiez le style du titre</a:t>
            </a:r>
            <a:endParaRPr lang="fr-BE" dirty="0"/>
          </a:p>
        </p:txBody>
      </p:sp>
      <p:sp>
        <p:nvSpPr>
          <p:cNvPr id="17" name="Espace réservé du texte 2"/>
          <p:cNvSpPr>
            <a:spLocks noGrp="1"/>
          </p:cNvSpPr>
          <p:nvPr>
            <p:ph type="body" idx="1"/>
          </p:nvPr>
        </p:nvSpPr>
        <p:spPr>
          <a:xfrm>
            <a:off x="329185" y="2442058"/>
            <a:ext cx="4270247" cy="14400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r">
              <a:lnSpc>
                <a:spcPts val="2900"/>
              </a:lnSpc>
              <a:buNone/>
              <a:defRPr sz="3200" b="1" cap="all" baseline="0">
                <a:solidFill>
                  <a:schemeClr val="tx2"/>
                </a:solidFill>
              </a:defRPr>
            </a:lvl1pPr>
            <a:lvl2pPr marL="42739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547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8217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70956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13695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5643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99173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41912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8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852612" y="6105132"/>
            <a:ext cx="842964" cy="204788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00B0F0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1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95576" y="6105132"/>
            <a:ext cx="4600575" cy="204788"/>
          </a:xfrm>
          <a:prstGeom prst="rect">
            <a:avLst/>
          </a:prstGeom>
        </p:spPr>
        <p:txBody>
          <a:bodyPr/>
          <a:lstStyle>
            <a:lvl1pPr algn="l">
              <a:defRPr lang="fr-FR" sz="900">
                <a:solidFill>
                  <a:srgbClr val="0070C0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9" name="Espace réservé du numéro de diapositive 5"/>
          <p:cNvSpPr txBox="1">
            <a:spLocks/>
          </p:cNvSpPr>
          <p:nvPr userDrawn="1"/>
        </p:nvSpPr>
        <p:spPr>
          <a:xfrm>
            <a:off x="9669720" y="6109101"/>
            <a:ext cx="409573" cy="200819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920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  <a:lvl2pPr marL="427038" indent="3016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854075" indent="6032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281113" indent="90488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708150" indent="12065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9E3690BF-0467-4E40-8083-2349BA8C06AE}" type="slidenum">
              <a:rPr lang="fr-FR" altLang="fr-FR" smtClean="0">
                <a:solidFill>
                  <a:srgbClr val="0070C0"/>
                </a:solidFill>
              </a:rPr>
              <a:pPr>
                <a:defRPr/>
              </a:pPr>
              <a:t>‹N°›</a:t>
            </a:fld>
            <a:endParaRPr lang="fr-FR" altLang="fr-FR" dirty="0">
              <a:solidFill>
                <a:srgbClr val="0070C0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72" y="5711873"/>
            <a:ext cx="670768" cy="66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06059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 début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e 12"/>
          <p:cNvGrpSpPr/>
          <p:nvPr userDrawn="1"/>
        </p:nvGrpSpPr>
        <p:grpSpPr>
          <a:xfrm rot="10800000">
            <a:off x="9077250" y="5218114"/>
            <a:ext cx="1191599" cy="1190624"/>
            <a:chOff x="-8462" y="0"/>
            <a:chExt cx="629392" cy="628877"/>
          </a:xfrm>
        </p:grpSpPr>
        <p:sp>
          <p:nvSpPr>
            <p:cNvPr id="14" name="Rectangle 13"/>
            <p:cNvSpPr/>
            <p:nvPr userDrawn="1"/>
          </p:nvSpPr>
          <p:spPr>
            <a:xfrm rot="5400000">
              <a:off x="230174" y="-238636"/>
              <a:ext cx="152119" cy="62939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-8462" y="0"/>
              <a:ext cx="152119" cy="62887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grpSp>
        <p:nvGrpSpPr>
          <p:cNvPr id="2" name="Groupe 1"/>
          <p:cNvGrpSpPr/>
          <p:nvPr userDrawn="1"/>
        </p:nvGrpSpPr>
        <p:grpSpPr>
          <a:xfrm>
            <a:off x="-8462" y="0"/>
            <a:ext cx="1191599" cy="1190624"/>
            <a:chOff x="-8462" y="0"/>
            <a:chExt cx="629392" cy="628877"/>
          </a:xfrm>
        </p:grpSpPr>
        <p:sp>
          <p:nvSpPr>
            <p:cNvPr id="10" name="Rectangle 9"/>
            <p:cNvSpPr/>
            <p:nvPr userDrawn="1"/>
          </p:nvSpPr>
          <p:spPr>
            <a:xfrm rot="5400000">
              <a:off x="230174" y="-238636"/>
              <a:ext cx="152119" cy="62939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-8462" y="0"/>
              <a:ext cx="152119" cy="62887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698365" y="322528"/>
            <a:ext cx="9112446" cy="765866"/>
          </a:xfrm>
          <a:noFill/>
        </p:spPr>
        <p:txBody>
          <a:bodyPr anchor="t" anchorCtr="0">
            <a:noAutofit/>
          </a:bodyPr>
          <a:lstStyle>
            <a:lvl1pPr marL="0" indent="0" algn="r">
              <a:lnSpc>
                <a:spcPts val="2400"/>
              </a:lnSpc>
              <a:buSzPct val="100000"/>
              <a:buFontTx/>
              <a:buNone/>
              <a:defRPr lang="fr-FR" sz="2628" b="0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20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106799" y="6155265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chemeClr val="accent1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23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9054811" y="6155263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0A6CAF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24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980848" y="5017294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AD6D8727-71C2-4218-A3F3-BE77562F779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22" name="Espace réservé du contenu 2"/>
          <p:cNvSpPr>
            <a:spLocks noGrp="1"/>
          </p:cNvSpPr>
          <p:nvPr>
            <p:ph sz="half" idx="1"/>
          </p:nvPr>
        </p:nvSpPr>
        <p:spPr>
          <a:xfrm>
            <a:off x="1120406" y="1190624"/>
            <a:ext cx="8690405" cy="4751217"/>
          </a:xfrm>
          <a:prstGeom prst="rect">
            <a:avLst/>
          </a:prstGeom>
        </p:spPr>
        <p:txBody>
          <a:bodyPr/>
          <a:lstStyle>
            <a:lvl1pPr marL="319088" indent="-319088">
              <a:buClr>
                <a:srgbClr val="00B050"/>
              </a:buClr>
              <a:buSzPct val="90000"/>
              <a:buFont typeface="Wingdings" pitchFamily="2" charset="2"/>
              <a:buChar char="l"/>
              <a:defRPr lang="fr-FR" sz="19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93738" indent="-266700">
              <a:buFont typeface="Wingdings" pitchFamily="2" charset="2"/>
              <a:buChar char="§"/>
              <a:defRPr sz="1800">
                <a:solidFill>
                  <a:schemeClr val="tx2"/>
                </a:solidFill>
              </a:defRPr>
            </a:lvl2pPr>
            <a:lvl3pPr marL="1068388" indent="-212725">
              <a:buClr>
                <a:srgbClr val="00B050"/>
              </a:buClr>
              <a:buSzPct val="60000"/>
              <a:buFont typeface="Wingdings" pitchFamily="2" charset="2"/>
              <a:buChar char="l"/>
              <a:defRPr sz="1600"/>
            </a:lvl3pPr>
            <a:lvl4pPr marL="1495425" indent="-212725">
              <a:buFont typeface="Wingdings" pitchFamily="2" charset="2"/>
              <a:buChar char="§"/>
              <a:defRPr sz="1400"/>
            </a:lvl4pPr>
            <a:lvl5pPr marL="1922463" indent="-212725">
              <a:buClr>
                <a:srgbClr val="00B050"/>
              </a:buClr>
              <a:buFont typeface="Arial" pitchFamily="34" charset="0"/>
              <a:buChar char="•"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 dirty="0"/>
          </a:p>
        </p:txBody>
      </p:sp>
      <p:sp>
        <p:nvSpPr>
          <p:cNvPr id="27" name="Espace réservé du texte 31"/>
          <p:cNvSpPr>
            <a:spLocks noGrp="1"/>
          </p:cNvSpPr>
          <p:nvPr>
            <p:ph type="body" sz="quarter" idx="14" hasCustomPrompt="1"/>
          </p:nvPr>
        </p:nvSpPr>
        <p:spPr>
          <a:xfrm>
            <a:off x="827502" y="25569"/>
            <a:ext cx="340854" cy="23533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292081" indent="0">
              <a:buFontTx/>
              <a:buNone/>
              <a:defRPr sz="1051">
                <a:solidFill>
                  <a:srgbClr val="A1A7AC"/>
                </a:solidFill>
              </a:defRPr>
            </a:lvl2pPr>
            <a:lvl3pPr marL="584162" indent="0">
              <a:buFontTx/>
              <a:buNone/>
              <a:defRPr sz="1051">
                <a:solidFill>
                  <a:srgbClr val="A1A7AC"/>
                </a:solidFill>
              </a:defRPr>
            </a:lvl3pPr>
            <a:lvl4pPr marL="876243" indent="0">
              <a:buFontTx/>
              <a:buNone/>
              <a:defRPr sz="1051">
                <a:solidFill>
                  <a:srgbClr val="A1A7AC"/>
                </a:solidFill>
              </a:defRPr>
            </a:lvl4pPr>
            <a:lvl5pPr marL="1168324" indent="0">
              <a:buFontTx/>
              <a:buNone/>
              <a:defRPr sz="1051">
                <a:solidFill>
                  <a:srgbClr val="A1A7AC"/>
                </a:solidFill>
              </a:defRPr>
            </a:lvl5pPr>
          </a:lstStyle>
          <a:p>
            <a:pPr lvl="0"/>
            <a:r>
              <a:rPr lang="fr-FR" dirty="0"/>
              <a:t>.</a:t>
            </a:r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13"/>
          </p:nvPr>
        </p:nvSpPr>
        <p:spPr>
          <a:xfrm>
            <a:off x="1250940" y="25569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chemeClr val="accent1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72" y="5711873"/>
            <a:ext cx="670768" cy="66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379914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3080" y="1323975"/>
            <a:ext cx="4532207" cy="4400869"/>
          </a:xfrm>
          <a:prstGeom prst="rect">
            <a:avLst/>
          </a:prstGeom>
        </p:spPr>
        <p:txBody>
          <a:bodyPr/>
          <a:lstStyle>
            <a:lvl1pPr marL="319088" indent="-319088">
              <a:buClr>
                <a:srgbClr val="00B050"/>
              </a:buClr>
              <a:buSzPct val="90000"/>
              <a:buFont typeface="Wingdings" pitchFamily="2" charset="2"/>
              <a:buChar char="l"/>
              <a:defRPr lang="fr-FR" sz="1900" kern="1200" dirty="0" smtClean="0">
                <a:solidFill>
                  <a:srgbClr val="00307E"/>
                </a:solidFill>
                <a:latin typeface="+mn-lt"/>
                <a:ea typeface="+mn-ea"/>
                <a:cs typeface="+mn-cs"/>
              </a:defRPr>
            </a:lvl1pPr>
            <a:lvl2pPr marL="693738" indent="-266700">
              <a:buFont typeface="Wingdings" pitchFamily="2" charset="2"/>
              <a:buChar char="§"/>
              <a:defRPr sz="1800">
                <a:solidFill>
                  <a:srgbClr val="00307E"/>
                </a:solidFill>
              </a:defRPr>
            </a:lvl2pPr>
            <a:lvl3pPr marL="1068388" indent="-212725">
              <a:buClr>
                <a:srgbClr val="00B050"/>
              </a:buClr>
              <a:buSzPct val="60000"/>
              <a:buFont typeface="Wingdings" pitchFamily="2" charset="2"/>
              <a:buChar char="l"/>
              <a:defRPr sz="1600"/>
            </a:lvl3pPr>
            <a:lvl4pPr marL="1495425" indent="-212725">
              <a:buFont typeface="Wingdings" pitchFamily="2" charset="2"/>
              <a:buChar char="§"/>
              <a:defRPr sz="1400"/>
            </a:lvl4pPr>
            <a:lvl5pPr marL="1922463" indent="-212725">
              <a:buClr>
                <a:srgbClr val="00B050"/>
              </a:buClr>
              <a:buFont typeface="Arial" pitchFamily="34" charset="0"/>
              <a:buChar char="•"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16313" y="1323975"/>
            <a:ext cx="4532207" cy="4400869"/>
          </a:xfrm>
          <a:prstGeom prst="rect">
            <a:avLst/>
          </a:prstGeom>
        </p:spPr>
        <p:txBody>
          <a:bodyPr/>
          <a:lstStyle>
            <a:lvl1pPr marL="319088" indent="-319088">
              <a:buClr>
                <a:srgbClr val="00B050"/>
              </a:buClr>
              <a:buSzPct val="90000"/>
              <a:buFont typeface="Wingdings" pitchFamily="2" charset="2"/>
              <a:buChar char="l"/>
              <a:defRPr lang="fr-FR" sz="19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93738" indent="-266700">
              <a:buFont typeface="Wingdings" pitchFamily="2" charset="2"/>
              <a:buChar char="§"/>
              <a:defRPr sz="1800">
                <a:solidFill>
                  <a:schemeClr val="tx2"/>
                </a:solidFill>
              </a:defRPr>
            </a:lvl2pPr>
            <a:lvl3pPr marL="1141413" indent="-285750">
              <a:buClr>
                <a:srgbClr val="00B050"/>
              </a:buClr>
              <a:buSzPct val="60000"/>
              <a:buFont typeface="Wingdings" pitchFamily="2" charset="2"/>
              <a:buChar char="l"/>
              <a:defRPr sz="1600"/>
            </a:lvl3pPr>
            <a:lvl4pPr marL="1495425" indent="-212725">
              <a:buFont typeface="Wingdings" pitchFamily="2" charset="2"/>
              <a:buChar char="§"/>
              <a:defRPr sz="1400"/>
            </a:lvl4pPr>
            <a:lvl5pPr marL="1922463" indent="-212725">
              <a:buClr>
                <a:srgbClr val="00B050"/>
              </a:buClr>
              <a:buFont typeface="Arial" pitchFamily="34" charset="0"/>
              <a:buChar char="•"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grpSp>
        <p:nvGrpSpPr>
          <p:cNvPr id="23" name="Groupe 22"/>
          <p:cNvGrpSpPr/>
          <p:nvPr userDrawn="1"/>
        </p:nvGrpSpPr>
        <p:grpSpPr>
          <a:xfrm rot="10800000">
            <a:off x="9077250" y="5218114"/>
            <a:ext cx="1191599" cy="1190624"/>
            <a:chOff x="-8462" y="0"/>
            <a:chExt cx="629392" cy="628877"/>
          </a:xfrm>
        </p:grpSpPr>
        <p:sp>
          <p:nvSpPr>
            <p:cNvPr id="24" name="Rectangle 23"/>
            <p:cNvSpPr/>
            <p:nvPr userDrawn="1"/>
          </p:nvSpPr>
          <p:spPr>
            <a:xfrm rot="5400000">
              <a:off x="230174" y="-238636"/>
              <a:ext cx="152119" cy="62939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8" name="Rectangle 27"/>
            <p:cNvSpPr/>
            <p:nvPr userDrawn="1"/>
          </p:nvSpPr>
          <p:spPr>
            <a:xfrm>
              <a:off x="-8462" y="0"/>
              <a:ext cx="152119" cy="62887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grpSp>
        <p:nvGrpSpPr>
          <p:cNvPr id="32" name="Groupe 31"/>
          <p:cNvGrpSpPr/>
          <p:nvPr userDrawn="1"/>
        </p:nvGrpSpPr>
        <p:grpSpPr>
          <a:xfrm>
            <a:off x="-8462" y="0"/>
            <a:ext cx="1191599" cy="1190624"/>
            <a:chOff x="-8462" y="0"/>
            <a:chExt cx="629392" cy="628877"/>
          </a:xfrm>
        </p:grpSpPr>
        <p:sp>
          <p:nvSpPr>
            <p:cNvPr id="33" name="Rectangle 32"/>
            <p:cNvSpPr/>
            <p:nvPr userDrawn="1"/>
          </p:nvSpPr>
          <p:spPr>
            <a:xfrm rot="5400000">
              <a:off x="230174" y="-238636"/>
              <a:ext cx="152119" cy="62939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4" name="Rectangle 33"/>
            <p:cNvSpPr/>
            <p:nvPr userDrawn="1"/>
          </p:nvSpPr>
          <p:spPr>
            <a:xfrm>
              <a:off x="-8462" y="0"/>
              <a:ext cx="152119" cy="62887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35" name="Titre 1"/>
          <p:cNvSpPr>
            <a:spLocks noGrp="1"/>
          </p:cNvSpPr>
          <p:nvPr>
            <p:ph type="title"/>
          </p:nvPr>
        </p:nvSpPr>
        <p:spPr>
          <a:xfrm>
            <a:off x="698365" y="322528"/>
            <a:ext cx="9112446" cy="765866"/>
          </a:xfrm>
          <a:noFill/>
        </p:spPr>
        <p:txBody>
          <a:bodyPr anchor="t" anchorCtr="0">
            <a:noAutofit/>
          </a:bodyPr>
          <a:lstStyle>
            <a:lvl1pPr marL="0" indent="0" algn="r">
              <a:lnSpc>
                <a:spcPts val="2400"/>
              </a:lnSpc>
              <a:buSzPct val="100000"/>
              <a:buFontTx/>
              <a:buNone/>
              <a:defRPr lang="fr-FR" sz="2628" b="0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8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106799" y="6155265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chemeClr val="accent1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39" name="Espace réservé de la date 3"/>
          <p:cNvSpPr>
            <a:spLocks noGrp="1"/>
          </p:cNvSpPr>
          <p:nvPr>
            <p:ph type="dt" sz="half" idx="15"/>
          </p:nvPr>
        </p:nvSpPr>
        <p:spPr>
          <a:xfrm>
            <a:off x="9054811" y="6155263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0A6CAF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41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980848" y="5017294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19" name="Espace réservé du texte 31"/>
          <p:cNvSpPr>
            <a:spLocks noGrp="1"/>
          </p:cNvSpPr>
          <p:nvPr>
            <p:ph type="body" sz="quarter" idx="14" hasCustomPrompt="1"/>
          </p:nvPr>
        </p:nvSpPr>
        <p:spPr>
          <a:xfrm>
            <a:off x="827502" y="25569"/>
            <a:ext cx="340854" cy="23533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292081" indent="0">
              <a:buFontTx/>
              <a:buNone/>
              <a:defRPr sz="1051">
                <a:solidFill>
                  <a:srgbClr val="A1A7AC"/>
                </a:solidFill>
              </a:defRPr>
            </a:lvl2pPr>
            <a:lvl3pPr marL="584162" indent="0">
              <a:buFontTx/>
              <a:buNone/>
              <a:defRPr sz="1051">
                <a:solidFill>
                  <a:srgbClr val="A1A7AC"/>
                </a:solidFill>
              </a:defRPr>
            </a:lvl3pPr>
            <a:lvl4pPr marL="876243" indent="0">
              <a:buFontTx/>
              <a:buNone/>
              <a:defRPr sz="1051">
                <a:solidFill>
                  <a:srgbClr val="A1A7AC"/>
                </a:solidFill>
              </a:defRPr>
            </a:lvl4pPr>
            <a:lvl5pPr marL="1168324" indent="0">
              <a:buFontTx/>
              <a:buNone/>
              <a:defRPr sz="1051">
                <a:solidFill>
                  <a:srgbClr val="A1A7AC"/>
                </a:solidFill>
              </a:defRPr>
            </a:lvl5pPr>
          </a:lstStyle>
          <a:p>
            <a:pPr lvl="0"/>
            <a:r>
              <a:rPr lang="fr-FR" dirty="0"/>
              <a:t>.</a:t>
            </a:r>
          </a:p>
        </p:txBody>
      </p:sp>
      <p:sp>
        <p:nvSpPr>
          <p:cNvPr id="20" name="Espace réservé du contenu 27"/>
          <p:cNvSpPr>
            <a:spLocks noGrp="1"/>
          </p:cNvSpPr>
          <p:nvPr>
            <p:ph sz="quarter" idx="13"/>
          </p:nvPr>
        </p:nvSpPr>
        <p:spPr>
          <a:xfrm>
            <a:off x="1250940" y="25569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chemeClr val="accent1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pic>
        <p:nvPicPr>
          <p:cNvPr id="17" name="Imag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72" y="5711873"/>
            <a:ext cx="670768" cy="66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918426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 (avec Titre de 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contenu 2"/>
          <p:cNvSpPr>
            <a:spLocks noGrp="1"/>
          </p:cNvSpPr>
          <p:nvPr>
            <p:ph sz="half" idx="21"/>
          </p:nvPr>
        </p:nvSpPr>
        <p:spPr>
          <a:xfrm>
            <a:off x="513081" y="1885197"/>
            <a:ext cx="4532206" cy="3842503"/>
          </a:xfrm>
          <a:prstGeom prst="rect">
            <a:avLst/>
          </a:prstGeom>
          <a:solidFill>
            <a:schemeClr val="bg1"/>
          </a:solidFill>
          <a:effectLst>
            <a:outerShdw dist="88900" dir="6960000" algn="t" rotWithShape="0">
              <a:prstClr val="black">
                <a:alpha val="30000"/>
              </a:prstClr>
            </a:outerShdw>
          </a:effectLst>
        </p:spPr>
        <p:txBody>
          <a:bodyPr/>
          <a:lstStyle>
            <a:lvl1pPr marL="320543" indent="-320543">
              <a:buClr>
                <a:srgbClr val="00B050"/>
              </a:buClr>
              <a:buSzPct val="90000"/>
              <a:buFont typeface="Wingdings" pitchFamily="2" charset="2"/>
              <a:buChar char="l"/>
              <a:defRPr sz="1900">
                <a:solidFill>
                  <a:schemeClr val="tx2"/>
                </a:solidFill>
              </a:defRPr>
            </a:lvl1pPr>
            <a:lvl2pPr marL="694510" indent="-267119">
              <a:buClr>
                <a:schemeClr val="tx2"/>
              </a:buClr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2pPr>
            <a:lvl3pPr marL="1068476" indent="-213695">
              <a:buClr>
                <a:srgbClr val="66747C"/>
              </a:buClr>
              <a:buSzPct val="110000"/>
              <a:buFont typeface="Arial" pitchFamily="34" charset="0"/>
              <a:buChar char="•"/>
              <a:defRPr sz="1500"/>
            </a:lvl3pPr>
            <a:lvl4pPr marL="1495867" indent="-213695">
              <a:buClr>
                <a:srgbClr val="00378B"/>
              </a:buClr>
              <a:buFont typeface="Wingdings" pitchFamily="2" charset="2"/>
              <a:buChar char="§"/>
              <a:defRPr sz="1300"/>
            </a:lvl4pPr>
            <a:lvl5pPr marL="1923258" indent="-213695">
              <a:buClr>
                <a:schemeClr val="bg1">
                  <a:lumMod val="50000"/>
                </a:schemeClr>
              </a:buClr>
              <a:buFont typeface="Arial" pitchFamily="34" charset="0"/>
              <a:buChar char="•"/>
              <a:defRPr sz="10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 dirty="0"/>
          </a:p>
        </p:txBody>
      </p:sp>
      <p:sp>
        <p:nvSpPr>
          <p:cNvPr id="23" name="Espace réservé du texte 2"/>
          <p:cNvSpPr>
            <a:spLocks noGrp="1"/>
          </p:cNvSpPr>
          <p:nvPr>
            <p:ph type="body" idx="1"/>
          </p:nvPr>
        </p:nvSpPr>
        <p:spPr>
          <a:xfrm>
            <a:off x="513081" y="1450379"/>
            <a:ext cx="4533989" cy="436545"/>
          </a:xfrm>
          <a:prstGeom prst="rect">
            <a:avLst/>
          </a:prstGeom>
          <a:solidFill>
            <a:schemeClr val="accent1"/>
          </a:solidFill>
          <a:effectLst>
            <a:outerShdw dist="88900" dir="6960000" algn="t" rotWithShape="0">
              <a:prstClr val="black">
                <a:alpha val="30000"/>
              </a:prstClr>
            </a:outerShdw>
          </a:effectLst>
        </p:spPr>
        <p:txBody>
          <a:bodyPr anchor="b"/>
          <a:lstStyle>
            <a:lvl1pPr marL="0" indent="0">
              <a:lnSpc>
                <a:spcPts val="2000"/>
              </a:lnSpc>
              <a:buNone/>
              <a:defRPr sz="2000" b="1">
                <a:solidFill>
                  <a:schemeClr val="bg1"/>
                </a:solidFill>
              </a:defRPr>
            </a:lvl1pPr>
            <a:lvl2pPr marL="427391" indent="0">
              <a:buNone/>
              <a:defRPr sz="1900" b="1"/>
            </a:lvl2pPr>
            <a:lvl3pPr marL="854781" indent="0">
              <a:buNone/>
              <a:defRPr sz="1700" b="1"/>
            </a:lvl3pPr>
            <a:lvl4pPr marL="1282172" indent="0">
              <a:buNone/>
              <a:defRPr sz="1500" b="1"/>
            </a:lvl4pPr>
            <a:lvl5pPr marL="1709562" indent="0">
              <a:buNone/>
              <a:defRPr sz="1500" b="1"/>
            </a:lvl5pPr>
            <a:lvl6pPr marL="2136953" indent="0">
              <a:buNone/>
              <a:defRPr sz="1500" b="1"/>
            </a:lvl6pPr>
            <a:lvl7pPr marL="2564343" indent="0">
              <a:buNone/>
              <a:defRPr sz="1500" b="1"/>
            </a:lvl7pPr>
            <a:lvl8pPr marL="2991734" indent="0">
              <a:buNone/>
              <a:defRPr sz="1500" b="1"/>
            </a:lvl8pPr>
            <a:lvl9pPr marL="3419124" indent="0">
              <a:buNone/>
              <a:defRPr sz="15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4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217775" y="1450379"/>
            <a:ext cx="4535770" cy="436545"/>
          </a:xfrm>
          <a:prstGeom prst="rect">
            <a:avLst/>
          </a:prstGeom>
          <a:solidFill>
            <a:schemeClr val="accent1"/>
          </a:solidFill>
          <a:effectLst>
            <a:outerShdw dist="88900" dir="6960000" algn="t" rotWithShape="0">
              <a:prstClr val="black">
                <a:alpha val="30000"/>
              </a:prstClr>
            </a:outerShdw>
          </a:effectLst>
        </p:spPr>
        <p:txBody>
          <a:bodyPr anchor="b"/>
          <a:lstStyle>
            <a:lvl1pPr marL="0" indent="0">
              <a:lnSpc>
                <a:spcPts val="2000"/>
              </a:lnSpc>
              <a:buNone/>
              <a:defRPr sz="2000" b="1">
                <a:solidFill>
                  <a:schemeClr val="bg1"/>
                </a:solidFill>
              </a:defRPr>
            </a:lvl1pPr>
            <a:lvl2pPr marL="427391" indent="0">
              <a:buNone/>
              <a:defRPr sz="1900" b="1"/>
            </a:lvl2pPr>
            <a:lvl3pPr marL="854781" indent="0">
              <a:buNone/>
              <a:defRPr sz="1700" b="1"/>
            </a:lvl3pPr>
            <a:lvl4pPr marL="1282172" indent="0">
              <a:buNone/>
              <a:defRPr sz="1500" b="1"/>
            </a:lvl4pPr>
            <a:lvl5pPr marL="1709562" indent="0">
              <a:buNone/>
              <a:defRPr sz="1500" b="1"/>
            </a:lvl5pPr>
            <a:lvl6pPr marL="2136953" indent="0">
              <a:buNone/>
              <a:defRPr sz="1500" b="1"/>
            </a:lvl6pPr>
            <a:lvl7pPr marL="2564343" indent="0">
              <a:buNone/>
              <a:defRPr sz="1500" b="1"/>
            </a:lvl7pPr>
            <a:lvl8pPr marL="2991734" indent="0">
              <a:buNone/>
              <a:defRPr sz="1500" b="1"/>
            </a:lvl8pPr>
            <a:lvl9pPr marL="3419124" indent="0">
              <a:buNone/>
              <a:defRPr sz="15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2" name="Espace réservé du contenu 2"/>
          <p:cNvSpPr>
            <a:spLocks noGrp="1"/>
          </p:cNvSpPr>
          <p:nvPr>
            <p:ph sz="half" idx="25"/>
          </p:nvPr>
        </p:nvSpPr>
        <p:spPr>
          <a:xfrm>
            <a:off x="5217775" y="1885197"/>
            <a:ext cx="4526300" cy="3842503"/>
          </a:xfrm>
          <a:prstGeom prst="rect">
            <a:avLst/>
          </a:prstGeom>
          <a:solidFill>
            <a:schemeClr val="bg1"/>
          </a:solidFill>
          <a:effectLst>
            <a:outerShdw dist="88900" dir="6960000" algn="t" rotWithShape="0">
              <a:prstClr val="black">
                <a:alpha val="30000"/>
              </a:prstClr>
            </a:outerShdw>
          </a:effectLst>
        </p:spPr>
        <p:txBody>
          <a:bodyPr/>
          <a:lstStyle>
            <a:lvl1pPr marL="320543" indent="-320543">
              <a:buClr>
                <a:srgbClr val="00B050"/>
              </a:buClr>
              <a:buSzPct val="90000"/>
              <a:buFont typeface="Wingdings" pitchFamily="2" charset="2"/>
              <a:buChar char="l"/>
              <a:defRPr sz="1900">
                <a:solidFill>
                  <a:schemeClr val="tx2"/>
                </a:solidFill>
              </a:defRPr>
            </a:lvl1pPr>
            <a:lvl2pPr marL="694510" indent="-267119">
              <a:buClr>
                <a:schemeClr val="tx2"/>
              </a:buClr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2pPr>
            <a:lvl3pPr marL="1068476" indent="-213695">
              <a:buClr>
                <a:srgbClr val="66747C"/>
              </a:buClr>
              <a:buSzPct val="110000"/>
              <a:buFont typeface="Arial" pitchFamily="34" charset="0"/>
              <a:buChar char="•"/>
              <a:defRPr sz="1500"/>
            </a:lvl3pPr>
            <a:lvl4pPr marL="1495867" indent="-213695">
              <a:buClr>
                <a:srgbClr val="00378B"/>
              </a:buClr>
              <a:buFont typeface="Wingdings" pitchFamily="2" charset="2"/>
              <a:buChar char="§"/>
              <a:defRPr sz="1300"/>
            </a:lvl4pPr>
            <a:lvl5pPr marL="1923258" indent="-213695">
              <a:buClr>
                <a:schemeClr val="bg1">
                  <a:lumMod val="50000"/>
                </a:schemeClr>
              </a:buClr>
              <a:buFont typeface="Arial" pitchFamily="34" charset="0"/>
              <a:buChar char="•"/>
              <a:defRPr sz="10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 dirty="0"/>
          </a:p>
        </p:txBody>
      </p:sp>
      <p:grpSp>
        <p:nvGrpSpPr>
          <p:cNvPr id="31" name="Groupe 30"/>
          <p:cNvGrpSpPr/>
          <p:nvPr userDrawn="1"/>
        </p:nvGrpSpPr>
        <p:grpSpPr>
          <a:xfrm rot="10800000">
            <a:off x="9077250" y="5218114"/>
            <a:ext cx="1191599" cy="1190624"/>
            <a:chOff x="-8462" y="0"/>
            <a:chExt cx="629392" cy="628877"/>
          </a:xfrm>
        </p:grpSpPr>
        <p:sp>
          <p:nvSpPr>
            <p:cNvPr id="32" name="Rectangle 31"/>
            <p:cNvSpPr/>
            <p:nvPr userDrawn="1"/>
          </p:nvSpPr>
          <p:spPr>
            <a:xfrm rot="5400000">
              <a:off x="230174" y="-238636"/>
              <a:ext cx="152119" cy="62939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3" name="Rectangle 32"/>
            <p:cNvSpPr/>
            <p:nvPr userDrawn="1"/>
          </p:nvSpPr>
          <p:spPr>
            <a:xfrm>
              <a:off x="-8462" y="0"/>
              <a:ext cx="152119" cy="62887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grpSp>
        <p:nvGrpSpPr>
          <p:cNvPr id="37" name="Groupe 36"/>
          <p:cNvGrpSpPr/>
          <p:nvPr userDrawn="1"/>
        </p:nvGrpSpPr>
        <p:grpSpPr>
          <a:xfrm>
            <a:off x="-8462" y="0"/>
            <a:ext cx="1191599" cy="1190624"/>
            <a:chOff x="-8462" y="0"/>
            <a:chExt cx="629392" cy="628877"/>
          </a:xfrm>
        </p:grpSpPr>
        <p:sp>
          <p:nvSpPr>
            <p:cNvPr id="38" name="Rectangle 37"/>
            <p:cNvSpPr/>
            <p:nvPr userDrawn="1"/>
          </p:nvSpPr>
          <p:spPr>
            <a:xfrm rot="5400000">
              <a:off x="230174" y="-238636"/>
              <a:ext cx="152119" cy="62939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9" name="Rectangle 38"/>
            <p:cNvSpPr/>
            <p:nvPr userDrawn="1"/>
          </p:nvSpPr>
          <p:spPr>
            <a:xfrm>
              <a:off x="-8462" y="0"/>
              <a:ext cx="152119" cy="62887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40" name="Titre 1"/>
          <p:cNvSpPr>
            <a:spLocks noGrp="1"/>
          </p:cNvSpPr>
          <p:nvPr>
            <p:ph type="title"/>
          </p:nvPr>
        </p:nvSpPr>
        <p:spPr>
          <a:xfrm>
            <a:off x="698365" y="322528"/>
            <a:ext cx="9112446" cy="765866"/>
          </a:xfrm>
          <a:noFill/>
        </p:spPr>
        <p:txBody>
          <a:bodyPr anchor="t" anchorCtr="0">
            <a:noAutofit/>
          </a:bodyPr>
          <a:lstStyle>
            <a:lvl1pPr marL="0" indent="0" algn="r">
              <a:lnSpc>
                <a:spcPts val="2400"/>
              </a:lnSpc>
              <a:buSzPct val="100000"/>
              <a:buFontTx/>
              <a:buNone/>
              <a:defRPr lang="fr-FR" sz="2628" b="0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7" name="Espace réservé du pied de page 4"/>
          <p:cNvSpPr>
            <a:spLocks noGrp="1"/>
          </p:cNvSpPr>
          <p:nvPr>
            <p:ph type="ftr" sz="quarter" idx="26"/>
          </p:nvPr>
        </p:nvSpPr>
        <p:spPr>
          <a:xfrm>
            <a:off x="2106799" y="6155265"/>
            <a:ext cx="6969278" cy="208758"/>
          </a:xfrm>
          <a:prstGeom prst="rect">
            <a:avLst/>
          </a:prstGeom>
        </p:spPr>
        <p:txBody>
          <a:bodyPr/>
          <a:lstStyle>
            <a:lvl1pPr algn="r">
              <a:defRPr lang="fr-FR" sz="900">
                <a:solidFill>
                  <a:schemeClr val="accent1"/>
                </a:solidFill>
              </a:defRPr>
            </a:lvl1pPr>
          </a:lstStyle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48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9054811" y="6155263"/>
            <a:ext cx="1201554" cy="20875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0A6CAF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50" name="Espace réservé du numéro de diapositive 5"/>
          <p:cNvSpPr>
            <a:spLocks noGrp="1"/>
          </p:cNvSpPr>
          <p:nvPr>
            <p:ph type="sldNum" sz="quarter" idx="20"/>
          </p:nvPr>
        </p:nvSpPr>
        <p:spPr>
          <a:xfrm>
            <a:off x="9980848" y="5017294"/>
            <a:ext cx="275517" cy="200819"/>
          </a:xfrm>
        </p:spPr>
        <p:txBody>
          <a:bodyPr lIns="0" tIns="0" rIns="0" bIns="0" anchor="ctr"/>
          <a:lstStyle>
            <a:lvl1pPr algn="ctr">
              <a:defRPr sz="92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9E3690BF-0467-4E40-8083-2349BA8C06AE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21" name="Espace réservé du texte 31"/>
          <p:cNvSpPr>
            <a:spLocks noGrp="1"/>
          </p:cNvSpPr>
          <p:nvPr>
            <p:ph type="body" sz="quarter" idx="14" hasCustomPrompt="1"/>
          </p:nvPr>
        </p:nvSpPr>
        <p:spPr>
          <a:xfrm>
            <a:off x="827502" y="25569"/>
            <a:ext cx="340854" cy="23533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292081" indent="0">
              <a:buFontTx/>
              <a:buNone/>
              <a:defRPr sz="1051">
                <a:solidFill>
                  <a:srgbClr val="A1A7AC"/>
                </a:solidFill>
              </a:defRPr>
            </a:lvl2pPr>
            <a:lvl3pPr marL="584162" indent="0">
              <a:buFontTx/>
              <a:buNone/>
              <a:defRPr sz="1051">
                <a:solidFill>
                  <a:srgbClr val="A1A7AC"/>
                </a:solidFill>
              </a:defRPr>
            </a:lvl3pPr>
            <a:lvl4pPr marL="876243" indent="0">
              <a:buFontTx/>
              <a:buNone/>
              <a:defRPr sz="1051">
                <a:solidFill>
                  <a:srgbClr val="A1A7AC"/>
                </a:solidFill>
              </a:defRPr>
            </a:lvl4pPr>
            <a:lvl5pPr marL="1168324" indent="0">
              <a:buFontTx/>
              <a:buNone/>
              <a:defRPr sz="1051">
                <a:solidFill>
                  <a:srgbClr val="A1A7AC"/>
                </a:solidFill>
              </a:defRPr>
            </a:lvl5pPr>
          </a:lstStyle>
          <a:p>
            <a:pPr lvl="0"/>
            <a:r>
              <a:rPr lang="fr-FR" dirty="0"/>
              <a:t>.</a:t>
            </a:r>
          </a:p>
        </p:txBody>
      </p:sp>
      <p:sp>
        <p:nvSpPr>
          <p:cNvPr id="25" name="Espace réservé du contenu 27"/>
          <p:cNvSpPr>
            <a:spLocks noGrp="1"/>
          </p:cNvSpPr>
          <p:nvPr>
            <p:ph sz="quarter" idx="13"/>
          </p:nvPr>
        </p:nvSpPr>
        <p:spPr>
          <a:xfrm>
            <a:off x="1250940" y="25569"/>
            <a:ext cx="3580153" cy="236862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FontTx/>
              <a:buNone/>
              <a:defRPr sz="1050" b="1" cap="all" baseline="0">
                <a:solidFill>
                  <a:schemeClr val="accent1"/>
                </a:solidFill>
                <a:latin typeface="+mj-lt"/>
              </a:defRPr>
            </a:lvl1pPr>
            <a:lvl2pPr marL="292081" indent="0">
              <a:buFontTx/>
              <a:buNone/>
              <a:defRPr/>
            </a:lvl2pPr>
            <a:lvl3pPr marL="584162" indent="0">
              <a:buFontTx/>
              <a:buNone/>
              <a:defRPr/>
            </a:lvl3pPr>
            <a:lvl4pPr marL="876243" indent="0">
              <a:buFontTx/>
              <a:buNone/>
              <a:defRPr/>
            </a:lvl4pPr>
            <a:lvl5pPr marL="1168324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pic>
        <p:nvPicPr>
          <p:cNvPr id="19" name="Imag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72" y="5711873"/>
            <a:ext cx="670768" cy="66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00787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0261600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000" tIns="42739" rIns="85478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11" name="Espace réservé du pied de page 4"/>
          <p:cNvSpPr txBox="1">
            <a:spLocks/>
          </p:cNvSpPr>
          <p:nvPr/>
        </p:nvSpPr>
        <p:spPr>
          <a:xfrm>
            <a:off x="1562100" y="5180013"/>
            <a:ext cx="7115175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fr-FR" sz="900" kern="1200" dirty="0">
                <a:solidFill>
                  <a:srgbClr val="86929A"/>
                </a:solidFill>
                <a:latin typeface="Calibri" pitchFamily="34" charset="0"/>
                <a:ea typeface="+mn-ea"/>
                <a:cs typeface="+mn-cs"/>
              </a:defRPr>
            </a:lvl1pPr>
            <a:lvl2pPr marL="427038" indent="3016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854075" indent="6032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281113" indent="90488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708150" indent="12065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r"/>
            <a:endParaRPr lang="fr-FR" dirty="0"/>
          </a:p>
        </p:txBody>
      </p:sp>
      <p:sp>
        <p:nvSpPr>
          <p:cNvPr id="1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842374" y="6075363"/>
            <a:ext cx="949325" cy="327025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3BCCFF"/>
                </a:solidFill>
              </a:defRPr>
            </a:lvl1pPr>
          </a:lstStyle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1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886950" y="6075363"/>
            <a:ext cx="374650" cy="328613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rgbClr val="3BCCFF"/>
                </a:solidFill>
              </a:defRPr>
            </a:lvl1pPr>
          </a:lstStyle>
          <a:p>
            <a:pPr>
              <a:defRPr/>
            </a:pPr>
            <a:fld id="{EBFD11C2-C723-466B-BDEA-E64D4203D4D9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62100" y="6075363"/>
            <a:ext cx="7115175" cy="365125"/>
          </a:xfrm>
          <a:prstGeom prst="rect">
            <a:avLst/>
          </a:prstGeom>
        </p:spPr>
        <p:txBody>
          <a:bodyPr/>
          <a:lstStyle>
            <a:lvl1pPr>
              <a:defRPr lang="fr-FR" sz="900">
                <a:solidFill>
                  <a:srgbClr val="86929A"/>
                </a:solidFill>
              </a:defRPr>
            </a:lvl1pPr>
          </a:lstStyle>
          <a:p>
            <a:pPr algn="r"/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7" name="Espace réservé du texte 2"/>
          <p:cNvSpPr>
            <a:spLocks noGrp="1"/>
          </p:cNvSpPr>
          <p:nvPr>
            <p:ph type="body" idx="1"/>
          </p:nvPr>
        </p:nvSpPr>
        <p:spPr>
          <a:xfrm>
            <a:off x="704850" y="1706563"/>
            <a:ext cx="8851900" cy="4065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87" r:id="rId1"/>
    <p:sldLayoutId id="2147484537" r:id="rId2"/>
    <p:sldLayoutId id="2147484577" r:id="rId3"/>
    <p:sldLayoutId id="2147484631" r:id="rId4"/>
    <p:sldLayoutId id="2147484633" r:id="rId5"/>
    <p:sldLayoutId id="2147484634" r:id="rId6"/>
    <p:sldLayoutId id="2147484536" r:id="rId7"/>
    <p:sldLayoutId id="2147484500" r:id="rId8"/>
    <p:sldLayoutId id="2147484515" r:id="rId9"/>
    <p:sldLayoutId id="2147484501" r:id="rId10"/>
    <p:sldLayoutId id="2147484620" r:id="rId11"/>
    <p:sldLayoutId id="2147484619" r:id="rId12"/>
    <p:sldLayoutId id="2147484621" r:id="rId13"/>
    <p:sldLayoutId id="2147484622" r:id="rId14"/>
    <p:sldLayoutId id="2147484494" r:id="rId15"/>
    <p:sldLayoutId id="2147484583" r:id="rId16"/>
    <p:sldLayoutId id="2147484580" r:id="rId17"/>
    <p:sldLayoutId id="2147484592" r:id="rId18"/>
    <p:sldLayoutId id="2147484495" r:id="rId19"/>
    <p:sldLayoutId id="2147484532" r:id="rId20"/>
    <p:sldLayoutId id="2147484538" r:id="rId21"/>
    <p:sldLayoutId id="2147484602" r:id="rId22"/>
    <p:sldLayoutId id="2147484496" r:id="rId23"/>
    <p:sldLayoutId id="2147484584" r:id="rId24"/>
    <p:sldLayoutId id="2147484644" r:id="rId25"/>
    <p:sldLayoutId id="2147484645" r:id="rId26"/>
    <p:sldLayoutId id="2147484585" r:id="rId27"/>
    <p:sldLayoutId id="2147484586" r:id="rId28"/>
    <p:sldLayoutId id="2147484607" r:id="rId29"/>
    <p:sldLayoutId id="2147484608" r:id="rId30"/>
    <p:sldLayoutId id="2147484605" r:id="rId31"/>
    <p:sldLayoutId id="2147484647" r:id="rId32"/>
    <p:sldLayoutId id="2147484648" r:id="rId33"/>
    <p:sldLayoutId id="2147484606" r:id="rId34"/>
    <p:sldLayoutId id="2147484646" r:id="rId35"/>
    <p:sldLayoutId id="2147484587" r:id="rId36"/>
    <p:sldLayoutId id="2147484588" r:id="rId37"/>
    <p:sldLayoutId id="2147484533" r:id="rId38"/>
    <p:sldLayoutId id="2147484593" r:id="rId39"/>
  </p:sldLayoutIdLst>
  <p:transition spd="med">
    <p:fade/>
  </p:transition>
  <p:hf hdr="0"/>
  <p:txStyles>
    <p:titleStyle>
      <a:lvl1pPr marL="0" indent="0" algn="l" rtl="0" eaLnBrk="1" fontAlgn="base" hangingPunct="1">
        <a:lnSpc>
          <a:spcPts val="29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lang="fr-BE" sz="3000" b="0" kern="1200" cap="all" spc="-80" baseline="0" dirty="0">
          <a:solidFill>
            <a:srgbClr val="00378B"/>
          </a:solidFill>
          <a:latin typeface="Calibri" pitchFamily="34" charset="0"/>
          <a:ea typeface="+mj-ea"/>
          <a:cs typeface="Calibri" pitchFamily="34" charset="0"/>
        </a:defRPr>
      </a:lvl1pPr>
      <a:lvl2pPr marL="358775" indent="-358775" algn="l" rtl="0" eaLnBrk="1" fontAlgn="base" hangingPunct="1">
        <a:lnSpc>
          <a:spcPts val="2900"/>
        </a:lnSpc>
        <a:spcBef>
          <a:spcPct val="0"/>
        </a:spcBef>
        <a:spcAft>
          <a:spcPct val="0"/>
        </a:spcAft>
        <a:buSzPct val="100000"/>
        <a:buBlip>
          <a:blip r:embed="rId41"/>
        </a:buBlip>
        <a:defRPr sz="3000" b="1">
          <a:solidFill>
            <a:srgbClr val="00378B"/>
          </a:solidFill>
          <a:latin typeface="Calibri" pitchFamily="34" charset="0"/>
          <a:cs typeface="Calibri" pitchFamily="34" charset="0"/>
        </a:defRPr>
      </a:lvl2pPr>
      <a:lvl3pPr marL="358775" indent="-358775" algn="l" rtl="0" eaLnBrk="1" fontAlgn="base" hangingPunct="1">
        <a:lnSpc>
          <a:spcPts val="2900"/>
        </a:lnSpc>
        <a:spcBef>
          <a:spcPct val="0"/>
        </a:spcBef>
        <a:spcAft>
          <a:spcPct val="0"/>
        </a:spcAft>
        <a:buSzPct val="100000"/>
        <a:buBlip>
          <a:blip r:embed="rId41"/>
        </a:buBlip>
        <a:defRPr sz="3000" b="1">
          <a:solidFill>
            <a:srgbClr val="00378B"/>
          </a:solidFill>
          <a:latin typeface="Calibri" pitchFamily="34" charset="0"/>
          <a:cs typeface="Calibri" pitchFamily="34" charset="0"/>
        </a:defRPr>
      </a:lvl3pPr>
      <a:lvl4pPr marL="358775" indent="-358775" algn="l" rtl="0" eaLnBrk="1" fontAlgn="base" hangingPunct="1">
        <a:lnSpc>
          <a:spcPts val="2900"/>
        </a:lnSpc>
        <a:spcBef>
          <a:spcPct val="0"/>
        </a:spcBef>
        <a:spcAft>
          <a:spcPct val="0"/>
        </a:spcAft>
        <a:buSzPct val="100000"/>
        <a:buBlip>
          <a:blip r:embed="rId41"/>
        </a:buBlip>
        <a:defRPr sz="3000" b="1">
          <a:solidFill>
            <a:srgbClr val="00378B"/>
          </a:solidFill>
          <a:latin typeface="Calibri" pitchFamily="34" charset="0"/>
          <a:cs typeface="Calibri" pitchFamily="34" charset="0"/>
        </a:defRPr>
      </a:lvl4pPr>
      <a:lvl5pPr marL="358775" indent="-358775" algn="l" rtl="0" eaLnBrk="1" fontAlgn="base" hangingPunct="1">
        <a:lnSpc>
          <a:spcPts val="2900"/>
        </a:lnSpc>
        <a:spcBef>
          <a:spcPct val="0"/>
        </a:spcBef>
        <a:spcAft>
          <a:spcPct val="0"/>
        </a:spcAft>
        <a:buSzPct val="100000"/>
        <a:buBlip>
          <a:blip r:embed="rId41"/>
        </a:buBlip>
        <a:defRPr sz="3000" b="1">
          <a:solidFill>
            <a:srgbClr val="00378B"/>
          </a:solidFill>
          <a:latin typeface="Calibri" pitchFamily="34" charset="0"/>
          <a:cs typeface="Calibri" pitchFamily="34" charset="0"/>
        </a:defRPr>
      </a:lvl5pPr>
      <a:lvl6pPr marL="427391" algn="r" rtl="0" eaLnBrk="1" fontAlgn="base" hangingPunct="1">
        <a:spcBef>
          <a:spcPct val="0"/>
        </a:spcBef>
        <a:spcAft>
          <a:spcPct val="0"/>
        </a:spcAft>
        <a:defRPr sz="3700">
          <a:solidFill>
            <a:srgbClr val="66747C"/>
          </a:solidFill>
          <a:latin typeface="Placard for Banque Populaire" pitchFamily="34" charset="0"/>
        </a:defRPr>
      </a:lvl6pPr>
      <a:lvl7pPr marL="854781" algn="r" rtl="0" eaLnBrk="1" fontAlgn="base" hangingPunct="1">
        <a:spcBef>
          <a:spcPct val="0"/>
        </a:spcBef>
        <a:spcAft>
          <a:spcPct val="0"/>
        </a:spcAft>
        <a:defRPr sz="3700">
          <a:solidFill>
            <a:srgbClr val="66747C"/>
          </a:solidFill>
          <a:latin typeface="Placard for Banque Populaire" pitchFamily="34" charset="0"/>
        </a:defRPr>
      </a:lvl7pPr>
      <a:lvl8pPr marL="1282172" algn="r" rtl="0" eaLnBrk="1" fontAlgn="base" hangingPunct="1">
        <a:spcBef>
          <a:spcPct val="0"/>
        </a:spcBef>
        <a:spcAft>
          <a:spcPct val="0"/>
        </a:spcAft>
        <a:defRPr sz="3700">
          <a:solidFill>
            <a:srgbClr val="66747C"/>
          </a:solidFill>
          <a:latin typeface="Placard for Banque Populaire" pitchFamily="34" charset="0"/>
        </a:defRPr>
      </a:lvl8pPr>
      <a:lvl9pPr marL="1709562" algn="r" rtl="0" eaLnBrk="1" fontAlgn="base" hangingPunct="1">
        <a:spcBef>
          <a:spcPct val="0"/>
        </a:spcBef>
        <a:spcAft>
          <a:spcPct val="0"/>
        </a:spcAft>
        <a:defRPr sz="3700">
          <a:solidFill>
            <a:srgbClr val="66747C"/>
          </a:solidFill>
          <a:latin typeface="Placard for Banque Populaire" pitchFamily="34" charset="0"/>
        </a:defRPr>
      </a:lvl9pPr>
    </p:titleStyle>
    <p:bodyStyle>
      <a:lvl1pPr marL="319088" indent="-319088" algn="l" rtl="0" eaLnBrk="1" fontAlgn="base" hangingPunct="1">
        <a:spcBef>
          <a:spcPct val="20000"/>
        </a:spcBef>
        <a:spcAft>
          <a:spcPct val="0"/>
        </a:spcAft>
        <a:buClr>
          <a:srgbClr val="00B050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93738" indent="-266700" algn="l" rtl="0" eaLnBrk="1" fontAlgn="base" hangingPunct="1">
        <a:spcBef>
          <a:spcPct val="20000"/>
        </a:spcBef>
        <a:spcAft>
          <a:spcPct val="0"/>
        </a:spcAft>
        <a:buClr>
          <a:srgbClr val="00378B"/>
        </a:buClr>
        <a:buFont typeface="Arial" charset="0"/>
        <a:buChar char="•"/>
        <a:defRPr lang="fr-FR" sz="19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068388" indent="-212725" algn="l" rtl="0" eaLnBrk="1" fontAlgn="base" hangingPunct="1">
        <a:spcBef>
          <a:spcPct val="20000"/>
        </a:spcBef>
        <a:spcAft>
          <a:spcPct val="0"/>
        </a:spcAft>
        <a:buClr>
          <a:srgbClr val="00B050"/>
        </a:buClr>
        <a:buFont typeface="Wingdings" pitchFamily="2" charset="2"/>
        <a:buChar char="§"/>
        <a:defRPr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495425" indent="-212725" algn="l" rtl="0" eaLnBrk="1" fontAlgn="base" hangingPunct="1">
        <a:spcBef>
          <a:spcPct val="20000"/>
        </a:spcBef>
        <a:spcAft>
          <a:spcPct val="0"/>
        </a:spcAft>
        <a:buClr>
          <a:srgbClr val="00378B"/>
        </a:buClr>
        <a:buFont typeface="Arial" charset="0"/>
        <a:buChar char="•"/>
        <a:defRPr sz="15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1922463" indent="-212725" algn="l" rtl="0" eaLnBrk="1" fontAlgn="base" hangingPunct="1">
        <a:spcBef>
          <a:spcPct val="20000"/>
        </a:spcBef>
        <a:spcAft>
          <a:spcPct val="0"/>
        </a:spcAft>
        <a:buClr>
          <a:srgbClr val="00378B"/>
        </a:buClr>
        <a:buFont typeface="Wingdings" pitchFamily="2" charset="2"/>
        <a:buChar char="§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350648" indent="-213695" algn="l" defTabSz="854781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78039" indent="-213695" algn="l" defTabSz="854781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5429" indent="-213695" algn="l" defTabSz="854781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32820" indent="-213695" algn="l" defTabSz="854781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5478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7391" algn="l" defTabSz="85478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4781" algn="l" defTabSz="85478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82172" algn="l" defTabSz="85478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562" algn="l" defTabSz="85478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36953" algn="l" defTabSz="85478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64343" algn="l" defTabSz="85478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91734" algn="l" defTabSz="85478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19124" algn="l" defTabSz="85478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aitb@aitb.asso.fr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itb.asso.fr/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journal_transaction@aitb.asso.fr" TargetMode="External"/><Relationship Id="rId2" Type="http://schemas.openxmlformats.org/officeDocument/2006/relationships/hyperlink" Target="http://www.aitb.asso.fr/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webmaster@aitb.asso.fr" TargetMode="External"/><Relationship Id="rId2" Type="http://schemas.openxmlformats.org/officeDocument/2006/relationships/hyperlink" Target="mailto:aitb@aitb.asso.fr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twitter.com/fedeaitb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hyperlink" Target="https://www.alumni.enac.fr/fr/" TargetMode="External"/><Relationship Id="rId7" Type="http://schemas.openxmlformats.org/officeDocument/2006/relationships/hyperlink" Target="https://www.inter-mines.org/fr/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hyperlink" Target="https://www.ecam-alumni.fr/fr/" TargetMode="External"/><Relationship Id="rId11" Type="http://schemas.openxmlformats.org/officeDocument/2006/relationships/image" Target="../media/image9.wmf"/><Relationship Id="rId5" Type="http://schemas.openxmlformats.org/officeDocument/2006/relationships/hyperlink" Target="https://www.mines-paris.org/fr/" TargetMode="External"/><Relationship Id="rId10" Type="http://schemas.openxmlformats.org/officeDocument/2006/relationships/oleObject" Target="../embeddings/oleObject2.bin"/><Relationship Id="rId4" Type="http://schemas.openxmlformats.org/officeDocument/2006/relationships/hyperlink" Target="https://www.montpellier-bs-alumni.com/fr/" TargetMode="External"/><Relationship Id="rId9" Type="http://schemas.openxmlformats.org/officeDocument/2006/relationships/image" Target="../media/image8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1693465" y="2884602"/>
            <a:ext cx="6893720" cy="2168165"/>
          </a:xfrm>
        </p:spPr>
        <p:txBody>
          <a:bodyPr/>
          <a:lstStyle/>
          <a:p>
            <a:r>
              <a:rPr lang="fr-FR" sz="2400" dirty="0"/>
              <a:t>Réunion du Bureau</a:t>
            </a:r>
            <a:br>
              <a:rPr lang="fr-FR" sz="2400" dirty="0"/>
            </a:br>
            <a:r>
              <a:rPr lang="fr-FR" sz="2400" cap="none" dirty="0"/>
              <a:t>jeudi </a:t>
            </a:r>
            <a:r>
              <a:rPr lang="fr-FR" sz="2400" dirty="0"/>
              <a:t>18/01/2018 </a:t>
            </a:r>
            <a:r>
              <a:rPr lang="fr-FR" sz="2400" cap="none" dirty="0"/>
              <a:t>à </a:t>
            </a:r>
            <a:r>
              <a:rPr lang="fr-FR" sz="2400" dirty="0"/>
              <a:t>19h00 (</a:t>
            </a:r>
            <a:r>
              <a:rPr lang="fr-FR" sz="2400" cap="none" dirty="0"/>
              <a:t>téléphone</a:t>
            </a:r>
            <a:r>
              <a:rPr lang="fr-FR" sz="2400" dirty="0"/>
              <a:t>)</a:t>
            </a:r>
            <a:endParaRPr lang="fr-FR" sz="3200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1693465" y="1260153"/>
            <a:ext cx="6893720" cy="1445340"/>
          </a:xfrm>
        </p:spPr>
        <p:txBody>
          <a:bodyPr>
            <a:normAutofit/>
          </a:bodyPr>
          <a:lstStyle/>
          <a:p>
            <a:r>
              <a:rPr lang="fr-FR" sz="2800" dirty="0"/>
              <a:t> </a:t>
            </a:r>
            <a:r>
              <a:rPr lang="fr-FR" sz="3200" dirty="0"/>
              <a:t>Fédération </a:t>
            </a:r>
            <a:r>
              <a:rPr lang="fr-FR" sz="3200" cap="none" dirty="0"/>
              <a:t>a</a:t>
            </a:r>
            <a:r>
              <a:rPr lang="fr-FR" sz="3200" dirty="0"/>
              <a:t>ITB</a:t>
            </a:r>
            <a:endParaRPr lang="fr-FR" sz="2800" dirty="0"/>
          </a:p>
        </p:txBody>
      </p:sp>
      <p:sp>
        <p:nvSpPr>
          <p:cNvPr id="6" name="Espace réservé du texte 9"/>
          <p:cNvSpPr>
            <a:spLocks noGrp="1"/>
          </p:cNvSpPr>
          <p:nvPr>
            <p:ph type="body" sz="quarter" idx="11"/>
          </p:nvPr>
        </p:nvSpPr>
        <p:spPr>
          <a:xfrm>
            <a:off x="1187778" y="5637706"/>
            <a:ext cx="2413261" cy="545346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Association des diplômés de l'Institut Technique de Banque</a:t>
            </a:r>
          </a:p>
        </p:txBody>
      </p:sp>
      <p:sp>
        <p:nvSpPr>
          <p:cNvPr id="7" name="Titre 3"/>
          <p:cNvSpPr txBox="1">
            <a:spLocks/>
          </p:cNvSpPr>
          <p:nvPr/>
        </p:nvSpPr>
        <p:spPr bwMode="auto">
          <a:xfrm>
            <a:off x="8587185" y="5725771"/>
            <a:ext cx="1490373" cy="369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buSzPct val="100000"/>
              <a:buFontTx/>
              <a:buNone/>
              <a:defRPr lang="fr-BE" sz="3600" b="0" kern="1200" cap="all" spc="-80" baseline="0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3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2pPr>
            <a:lvl3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3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3pPr>
            <a:lvl4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3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4pPr>
            <a:lvl5pPr marL="358775" indent="-358775" algn="l" rtl="0" eaLnBrk="1" fontAlgn="base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SzPct val="100000"/>
              <a:buBlip>
                <a:blip r:embed="rId3"/>
              </a:buBlip>
              <a:defRPr sz="3000" b="1">
                <a:solidFill>
                  <a:srgbClr val="00378B"/>
                </a:solidFill>
                <a:latin typeface="Calibri" pitchFamily="34" charset="0"/>
                <a:cs typeface="Calibri" pitchFamily="34" charset="0"/>
              </a:defRPr>
            </a:lvl5pPr>
            <a:lvl6pPr marL="427391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6pPr>
            <a:lvl7pPr marL="854781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7pPr>
            <a:lvl8pPr marL="1282172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8pPr>
            <a:lvl9pPr marL="1709562" algn="r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rgbClr val="66747C"/>
                </a:solidFill>
                <a:latin typeface="Placard for Banque Populaire" pitchFamily="34" charset="0"/>
              </a:defRPr>
            </a:lvl9pPr>
          </a:lstStyle>
          <a:p>
            <a:r>
              <a:rPr lang="fr-FR" sz="1200" dirty="0" smtClean="0"/>
              <a:t>v1.2 </a:t>
            </a:r>
            <a:r>
              <a:rPr lang="fr-FR" sz="1200" cap="none" dirty="0" smtClean="0"/>
              <a:t>du</a:t>
            </a:r>
            <a:r>
              <a:rPr lang="fr-FR" sz="1200" dirty="0" smtClean="0"/>
              <a:t> 18/01/2018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700076426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financement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923924" y="1000126"/>
            <a:ext cx="8886887" cy="4941716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fr-FR" sz="2000" dirty="0"/>
              <a:t>Objectif 2018 :</a:t>
            </a:r>
          </a:p>
          <a:p>
            <a:pPr lvl="1"/>
            <a:r>
              <a:rPr lang="fr-FR" dirty="0"/>
              <a:t>Réaliser un prévisionnel à 3 ans assurant la viabilité de l’association</a:t>
            </a:r>
          </a:p>
          <a:p>
            <a:pPr lvl="0"/>
            <a:r>
              <a:rPr lang="fr-FR" sz="2000" dirty="0"/>
              <a:t>Actions 2018 :</a:t>
            </a:r>
          </a:p>
          <a:p>
            <a:pPr lvl="1"/>
            <a:r>
              <a:rPr lang="fr-FR" dirty="0" smtClean="0"/>
              <a:t>Réduire </a:t>
            </a:r>
            <a:r>
              <a:rPr lang="fr-FR" dirty="0"/>
              <a:t>le montant des dépenses</a:t>
            </a:r>
          </a:p>
          <a:p>
            <a:pPr lvl="2"/>
            <a:r>
              <a:rPr lang="fr-FR" dirty="0"/>
              <a:t>Contrat </a:t>
            </a:r>
            <a:r>
              <a:rPr lang="fr-FR" dirty="0" err="1"/>
              <a:t>NetAnswer</a:t>
            </a:r>
            <a:r>
              <a:rPr lang="fr-FR" dirty="0"/>
              <a:t> pour le site internet </a:t>
            </a:r>
            <a:r>
              <a:rPr lang="fr-FR" dirty="0">
                <a:sym typeface="Wingdings" panose="05000000000000000000" pitchFamily="2" charset="2"/>
              </a:rPr>
              <a:t></a:t>
            </a:r>
            <a:r>
              <a:rPr lang="fr-FR" dirty="0"/>
              <a:t> </a:t>
            </a:r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en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cours (@Franck + Thierry + Pierrick)</a:t>
            </a:r>
            <a:r>
              <a:rPr lang="fr-FR" dirty="0" smtClean="0"/>
              <a:t>, </a:t>
            </a:r>
            <a:r>
              <a:rPr lang="fr-FR" dirty="0"/>
              <a:t>sollicitation </a:t>
            </a:r>
            <a:r>
              <a:rPr lang="fr-FR" dirty="0" err="1"/>
              <a:t>NetAnwser</a:t>
            </a:r>
            <a:r>
              <a:rPr lang="fr-FR" dirty="0"/>
              <a:t> le </a:t>
            </a:r>
            <a:r>
              <a:rPr lang="fr-FR" dirty="0" smtClean="0"/>
              <a:t>03/01/2018, </a:t>
            </a:r>
            <a:r>
              <a:rPr lang="fr-FR" dirty="0" smtClean="0">
                <a:solidFill>
                  <a:srgbClr val="FF0000"/>
                </a:solidFill>
              </a:rPr>
              <a:t>négociations à faire en présentiel (avec réduction fonctionnalités du site à prévoir)</a:t>
            </a:r>
            <a:endParaRPr lang="fr-FR" dirty="0">
              <a:solidFill>
                <a:srgbClr val="FF0000"/>
              </a:solidFill>
            </a:endParaRPr>
          </a:p>
          <a:p>
            <a:pPr lvl="3"/>
            <a:r>
              <a:rPr lang="fr-FR" dirty="0"/>
              <a:t>Facture 2018 n° 044138 : 4 160,21 € TTC</a:t>
            </a:r>
          </a:p>
          <a:p>
            <a:pPr lvl="3"/>
            <a:r>
              <a:rPr lang="fr-FR" dirty="0"/>
              <a:t>Payée le 03/01/2018 : 2 100 €, reste à régler : 2 060,61 €</a:t>
            </a:r>
          </a:p>
          <a:p>
            <a:pPr lvl="2"/>
            <a:r>
              <a:rPr lang="fr-FR" dirty="0"/>
              <a:t>Frais bancaires 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</a:t>
            </a:r>
            <a:r>
              <a:rPr lang="fr-FR" dirty="0">
                <a:solidFill>
                  <a:srgbClr val="FF0000"/>
                </a:solidFill>
              </a:rPr>
              <a:t> à Faire, </a:t>
            </a:r>
            <a:r>
              <a:rPr lang="fr-FR" dirty="0" smtClean="0">
                <a:solidFill>
                  <a:srgbClr val="FF0000"/>
                </a:solidFill>
              </a:rPr>
              <a:t>@Thierry + @Pauline</a:t>
            </a:r>
            <a:endParaRPr lang="fr-FR" dirty="0">
              <a:solidFill>
                <a:srgbClr val="FF0000"/>
              </a:solidFill>
            </a:endParaRPr>
          </a:p>
          <a:p>
            <a:pPr lvl="1"/>
            <a:r>
              <a:rPr lang="fr-FR" strike="sngStrike" dirty="0" smtClean="0"/>
              <a:t>Communiquer, au fil de l’eau, chaque nouveau cotisant à l’</a:t>
            </a:r>
            <a:r>
              <a:rPr lang="fr-FR" strike="sngStrike" dirty="0" err="1" smtClean="0"/>
              <a:t>aITB</a:t>
            </a:r>
            <a:r>
              <a:rPr lang="fr-FR" strike="sngStrike" dirty="0" smtClean="0"/>
              <a:t> régionale concernée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 abandonnée (décision Bureau du 18/01/2017)</a:t>
            </a:r>
            <a:endParaRPr lang="fr-FR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r>
              <a:rPr lang="fr-FR" dirty="0" smtClean="0"/>
              <a:t>Informer </a:t>
            </a:r>
            <a:r>
              <a:rPr lang="fr-FR" dirty="0"/>
              <a:t>(2 x/ an) chaque </a:t>
            </a:r>
            <a:r>
              <a:rPr lang="fr-FR" dirty="0" err="1"/>
              <a:t>aITB</a:t>
            </a:r>
            <a:r>
              <a:rPr lang="fr-FR" dirty="0"/>
              <a:t> </a:t>
            </a:r>
            <a:r>
              <a:rPr lang="fr-FR" dirty="0" smtClean="0"/>
              <a:t>Régionale </a:t>
            </a:r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@Thierry + @Pauline</a:t>
            </a:r>
            <a:endParaRPr lang="fr-FR" dirty="0">
              <a:solidFill>
                <a:srgbClr val="FF0000"/>
              </a:solidFill>
            </a:endParaRPr>
          </a:p>
          <a:p>
            <a:pPr lvl="2"/>
            <a:r>
              <a:rPr lang="fr-FR" dirty="0"/>
              <a:t>du nombre de cotisants et de  leur identité avec le mode de paiement : CHQ, CB, PRLV </a:t>
            </a:r>
            <a:r>
              <a:rPr lang="fr-FR" dirty="0">
                <a:sym typeface="Wingdings" panose="05000000000000000000" pitchFamily="2" charset="2"/>
              </a:rPr>
              <a:t></a:t>
            </a:r>
            <a:r>
              <a:rPr lang="fr-FR" dirty="0"/>
              <a:t> pour que chaque aITB les relance (si rejets ou pour passer en PRLV (fidélisation))</a:t>
            </a:r>
          </a:p>
          <a:p>
            <a:pPr lvl="1"/>
            <a:r>
              <a:rPr lang="fr-FR" dirty="0"/>
              <a:t>Revoir circuit d’adhésion &amp; cotisation (mode papier à remplacer</a:t>
            </a:r>
            <a:r>
              <a:rPr lang="fr-FR" dirty="0" smtClean="0"/>
              <a:t>) </a:t>
            </a:r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@Pierrick</a:t>
            </a:r>
            <a:endParaRPr lang="fr-FR" dirty="0">
              <a:solidFill>
                <a:srgbClr val="FF0000"/>
              </a:solidFill>
            </a:endParaRPr>
          </a:p>
          <a:p>
            <a:pPr lvl="2"/>
            <a:r>
              <a:rPr lang="fr-FR" dirty="0"/>
              <a:t>Proposer une demande de cotisation par mail (soit envoi bulletins scannés, soit </a:t>
            </a:r>
            <a:r>
              <a:rPr lang="fr-FR" dirty="0" smtClean="0"/>
              <a:t>« formulaire </a:t>
            </a:r>
            <a:r>
              <a:rPr lang="fr-FR" dirty="0"/>
              <a:t>en ligne </a:t>
            </a:r>
            <a:r>
              <a:rPr lang="fr-FR" dirty="0" smtClean="0"/>
              <a:t>? (via </a:t>
            </a:r>
            <a:r>
              <a:rPr lang="fr-FR" dirty="0" err="1" smtClean="0"/>
              <a:t>NetAnswer</a:t>
            </a:r>
            <a:r>
              <a:rPr lang="fr-FR" dirty="0" smtClean="0"/>
              <a:t> ?) »), </a:t>
            </a:r>
            <a:r>
              <a:rPr lang="fr-FR" dirty="0"/>
              <a:t>sur l’ e-mail </a:t>
            </a:r>
            <a:r>
              <a:rPr lang="fr-FR" dirty="0">
                <a:hlinkClick r:id="rId2"/>
              </a:rPr>
              <a:t>aitb@aitb.asso.fr</a:t>
            </a:r>
            <a:r>
              <a:rPr lang="fr-FR" dirty="0"/>
              <a:t> </a:t>
            </a:r>
          </a:p>
          <a:p>
            <a:pPr lvl="2"/>
            <a:r>
              <a:rPr lang="fr-FR" dirty="0"/>
              <a:t>Actualisation formulaire adhésion à prévoir</a:t>
            </a:r>
          </a:p>
          <a:p>
            <a:pPr lvl="1"/>
            <a:r>
              <a:rPr lang="fr-FR" dirty="0"/>
              <a:t>Rappeler aux aITB Régionales les modalités de </a:t>
            </a:r>
            <a:r>
              <a:rPr lang="fr-FR" dirty="0" smtClean="0"/>
              <a:t>cotisation 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 non priorisé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r>
              <a:rPr lang="fr-FR" dirty="0"/>
              <a:t>Partager des solutions pour augmenter le nombre de </a:t>
            </a:r>
            <a:r>
              <a:rPr lang="fr-FR" dirty="0" smtClean="0"/>
              <a:t>cotisants 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 non priorisé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ChanTier_2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>
              <a:defRPr/>
            </a:pPr>
            <a:fld id="{AD6D8727-71C2-4218-A3F3-BE77562F779E}" type="slidenum">
              <a:rPr lang="fr-FR" altLang="fr-FR" smtClean="0"/>
              <a:pPr>
                <a:defRPr/>
              </a:pPr>
              <a:t>10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27655095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/>
              <a:t>18/01/2018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9152" y="2442058"/>
            <a:ext cx="6730273" cy="1440000"/>
          </a:xfrm>
        </p:spPr>
        <p:txBody>
          <a:bodyPr/>
          <a:lstStyle/>
          <a:p>
            <a:r>
              <a:rPr lang="fr-FR" dirty="0"/>
              <a:t>Chantier_3 : Site internet </a:t>
            </a:r>
            <a:r>
              <a:rPr lang="fr-FR" cap="none" dirty="0">
                <a:hlinkClick r:id="rId2"/>
              </a:rPr>
              <a:t>http://www.aitb.asso.fr/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5882643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Site internet </a:t>
            </a:r>
            <a:r>
              <a:rPr lang="fr-FR" cap="none" dirty="0">
                <a:hlinkClick r:id="rId2"/>
              </a:rPr>
              <a:t>http://www.aitb.asso.fr/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923924" y="742950"/>
            <a:ext cx="8886887" cy="5412312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fr-FR" sz="2000" dirty="0"/>
              <a:t>Objectifs 2018 :</a:t>
            </a:r>
          </a:p>
          <a:p>
            <a:pPr lvl="1"/>
            <a:r>
              <a:rPr lang="fr-FR" dirty="0"/>
              <a:t>Fiabiliser l’annuaire et faciliter l’utilisation du site par les aITB Régionales</a:t>
            </a:r>
          </a:p>
          <a:p>
            <a:pPr lvl="0"/>
            <a:r>
              <a:rPr lang="fr-FR" sz="2000" dirty="0"/>
              <a:t>Actions 2018 :</a:t>
            </a:r>
          </a:p>
          <a:p>
            <a:pPr lvl="1"/>
            <a:r>
              <a:rPr lang="fr-FR" dirty="0"/>
              <a:t>Sécuriser les accès : passage au protocole « https » </a:t>
            </a:r>
            <a:r>
              <a:rPr lang="fr-FR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 en cours, @Thierry (pour TPE) + @Franck (tests)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fr-FR" dirty="0"/>
              <a:t>Evolution (facultative) du « Rapprochement bancaire » pour fiabiliser la prise en compte des paiements sur le site (journaux de transactions </a:t>
            </a:r>
            <a:r>
              <a:rPr lang="fr-FR" u="sng" dirty="0"/>
              <a:t>quotidiens</a:t>
            </a:r>
            <a:r>
              <a:rPr lang="fr-FR" dirty="0"/>
              <a:t> à fournir par la banque à  </a:t>
            </a:r>
            <a:r>
              <a:rPr lang="fr-FR" u="sng" dirty="0">
                <a:hlinkClick r:id="rId3"/>
              </a:rPr>
              <a:t>journal_transaction@aitb.asso.fr</a:t>
            </a:r>
            <a:r>
              <a:rPr lang="fr-FR" u="sng" dirty="0"/>
              <a:t>) </a:t>
            </a:r>
            <a:r>
              <a:rPr lang="fr-FR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 en cours, @Thierry </a:t>
            </a:r>
            <a:endParaRPr lang="fr-FR" dirty="0"/>
          </a:p>
          <a:p>
            <a:pPr lvl="1"/>
            <a:r>
              <a:rPr lang="fr-FR" dirty="0"/>
              <a:t>Proposer présentations / formations aux aITB régionales 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 à Faire, @Franck</a:t>
            </a:r>
            <a:endParaRPr lang="fr-FR" dirty="0">
              <a:solidFill>
                <a:srgbClr val="FF0000"/>
              </a:solidFill>
            </a:endParaRPr>
          </a:p>
          <a:p>
            <a:pPr lvl="1"/>
            <a:r>
              <a:rPr lang="fr-FR" dirty="0"/>
              <a:t>Mettre un dispositif de support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  </a:t>
            </a:r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référent (</a:t>
            </a:r>
            <a:r>
              <a:rPr lang="fr-FR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sollicitable</a:t>
            </a:r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 par 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mail), @Franck</a:t>
            </a:r>
            <a:endParaRPr lang="fr-FR" dirty="0"/>
          </a:p>
          <a:p>
            <a:pPr lvl="1"/>
            <a:r>
              <a:rPr lang="fr-FR" dirty="0"/>
              <a:t>Fiabiliser l’annuaire </a:t>
            </a:r>
            <a:r>
              <a:rPr lang="fr-FR" dirty="0" smtClean="0"/>
              <a:t> 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 non priorisé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2"/>
            <a:r>
              <a:rPr lang="fr-FR" dirty="0" smtClean="0"/>
              <a:t>Suppression </a:t>
            </a:r>
            <a:r>
              <a:rPr lang="fr-FR" dirty="0"/>
              <a:t>doublons, </a:t>
            </a:r>
          </a:p>
          <a:p>
            <a:pPr lvl="2"/>
            <a:r>
              <a:rPr lang="fr-FR" dirty="0"/>
              <a:t>Valoriser la notion de diplômé + année du diplôme (pour la période 2014 à 2016)</a:t>
            </a:r>
          </a:p>
          <a:p>
            <a:pPr lvl="1"/>
            <a:r>
              <a:rPr lang="fr-FR" dirty="0"/>
              <a:t>Intégrer les nouveaux diplômés 2018 dans l’annuaire 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 non priorisé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r>
              <a:rPr lang="fr-FR" dirty="0" smtClean="0"/>
              <a:t>Donner </a:t>
            </a:r>
            <a:r>
              <a:rPr lang="fr-FR" dirty="0"/>
              <a:t>accès d’administration à chaque aITB Régionale </a:t>
            </a:r>
            <a:r>
              <a:rPr lang="fr-FR" dirty="0">
                <a:sym typeface="Wingdings" panose="05000000000000000000" pitchFamily="2" charset="2"/>
              </a:rPr>
              <a:t></a:t>
            </a:r>
            <a:r>
              <a:rPr lang="fr-FR" dirty="0"/>
              <a:t> pour leur permettre de donner l’accès à leurs adhérents / nouveaux cotisants 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 non priorisé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r>
              <a:rPr lang="fr-FR" dirty="0" smtClean="0"/>
              <a:t>Traiter </a:t>
            </a:r>
            <a:r>
              <a:rPr lang="fr-FR" dirty="0"/>
              <a:t>les actions réglementaires RGPD (Règlement Général de la Protection des Données) … </a:t>
            </a:r>
          </a:p>
          <a:p>
            <a:pPr lvl="2"/>
            <a:r>
              <a:rPr lang="fr-FR" dirty="0"/>
              <a:t>Assuré en partie par le rôle de DPO (Data Protection </a:t>
            </a:r>
            <a:r>
              <a:rPr lang="fr-FR" dirty="0" err="1"/>
              <a:t>Officer</a:t>
            </a:r>
            <a:r>
              <a:rPr lang="fr-FR" dirty="0"/>
              <a:t>) </a:t>
            </a:r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à Faire, @Franck</a:t>
            </a:r>
            <a:endParaRPr lang="fr-FR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lvl="2"/>
            <a:r>
              <a:rPr lang="fr-FR" dirty="0"/>
              <a:t>Du 15/01/2018 au 25/05/2018, effort aITB : 4 à 6 </a:t>
            </a:r>
            <a:r>
              <a:rPr lang="fr-FR" dirty="0" err="1" smtClean="0"/>
              <a:t>jh</a:t>
            </a:r>
            <a:endParaRPr lang="fr-FR" dirty="0"/>
          </a:p>
          <a:p>
            <a:pPr lvl="2"/>
            <a:r>
              <a:rPr lang="fr-FR" sz="1500" dirty="0">
                <a:sym typeface="Wingdings" panose="05000000000000000000" pitchFamily="2" charset="2"/>
              </a:rPr>
              <a:t>Formation </a:t>
            </a:r>
            <a:r>
              <a:rPr lang="fr-FR" sz="1500" dirty="0" err="1">
                <a:sym typeface="Wingdings" panose="05000000000000000000" pitchFamily="2" charset="2"/>
              </a:rPr>
              <a:t>Netanswer</a:t>
            </a:r>
            <a:r>
              <a:rPr lang="fr-FR" sz="1500" dirty="0">
                <a:sym typeface="Wingdings" panose="05000000000000000000" pitchFamily="2" charset="2"/>
              </a:rPr>
              <a:t> le 12/02/2018 matin, coût : 120 € </a:t>
            </a:r>
            <a:r>
              <a:rPr lang="fr-FR" sz="1500" dirty="0" smtClean="0">
                <a:sym typeface="Wingdings" panose="05000000000000000000" pitchFamily="2" charset="2"/>
              </a:rPr>
              <a:t>HT  validé par le Bureau, le 18/01/2018</a:t>
            </a:r>
            <a:endParaRPr lang="fr-FR" sz="1500" dirty="0"/>
          </a:p>
          <a:p>
            <a:pPr lvl="1"/>
            <a:r>
              <a:rPr lang="fr-FR" dirty="0"/>
              <a:t>Etre le correspondant avec l’éditeur </a:t>
            </a:r>
            <a:r>
              <a:rPr lang="fr-FR" dirty="0" err="1"/>
              <a:t>NetAnwser</a:t>
            </a:r>
            <a:r>
              <a:rPr lang="fr-FR" dirty="0"/>
              <a:t> : pour faire corriger les dysfonctionnements du site, pour représenter l’association (dans les communications, aux Clubs Utilisateur, …) 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 à Faire, @Franck</a:t>
            </a:r>
          </a:p>
          <a:p>
            <a:pPr lvl="1"/>
            <a:r>
              <a:rPr lang="fr-FR" dirty="0"/>
              <a:t>Etudier le changement de visuel du site (charte graphique) : coût / délai / effort fédération attendue </a:t>
            </a:r>
            <a:r>
              <a:rPr lang="fr-FR" dirty="0">
                <a:sym typeface="Wingdings" panose="05000000000000000000" pitchFamily="2" charset="2"/>
              </a:rPr>
              <a:t></a:t>
            </a:r>
            <a:r>
              <a:rPr lang="fr-FR" dirty="0"/>
              <a:t> échanges avec </a:t>
            </a:r>
            <a:r>
              <a:rPr lang="fr-FR" dirty="0" err="1"/>
              <a:t>NetAnswer</a:t>
            </a:r>
            <a:r>
              <a:rPr lang="fr-FR" dirty="0"/>
              <a:t> 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 non 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priorisé</a:t>
            </a:r>
            <a:endParaRPr lang="fr-FR" dirty="0"/>
          </a:p>
          <a:p>
            <a:pPr lvl="2"/>
            <a:r>
              <a:rPr lang="fr-FR" dirty="0"/>
              <a:t>Devis de 2 760 € TTC, délai de 3 mois, effort aITB estimé à  2 h / semaine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0"/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ChanTier_3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>
              <a:defRPr/>
            </a:pPr>
            <a:fld id="{AD6D8727-71C2-4218-A3F3-BE77562F779E}" type="slidenum">
              <a:rPr lang="fr-FR" altLang="fr-FR" smtClean="0"/>
              <a:pPr>
                <a:defRPr/>
              </a:pPr>
              <a:t>12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568403793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/>
              <a:t>18/01/2018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9152" y="2442058"/>
            <a:ext cx="6730273" cy="1440000"/>
          </a:xfrm>
        </p:spPr>
        <p:txBody>
          <a:bodyPr/>
          <a:lstStyle/>
          <a:p>
            <a:r>
              <a:rPr lang="fr-FR" dirty="0"/>
              <a:t>Chantier_4 : Communication </a:t>
            </a:r>
            <a:br>
              <a:rPr lang="fr-FR" dirty="0"/>
            </a:br>
            <a:r>
              <a:rPr lang="fr-FR" dirty="0"/>
              <a:t>(avec les étudiants, </a:t>
            </a:r>
            <a:br>
              <a:rPr lang="fr-FR" dirty="0"/>
            </a:br>
            <a:r>
              <a:rPr lang="fr-FR" dirty="0"/>
              <a:t>jeunes diplômés ITB et le CFPB)</a:t>
            </a:r>
          </a:p>
        </p:txBody>
      </p:sp>
    </p:spTree>
    <p:extLst>
      <p:ext uri="{BB962C8B-B14F-4D97-AF65-F5344CB8AC3E}">
        <p14:creationId xmlns:p14="http://schemas.microsoft.com/office/powerpoint/2010/main" val="1733563575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Communication (avec les étudiants, </a:t>
            </a:r>
            <a:br>
              <a:rPr lang="fr-FR" dirty="0"/>
            </a:br>
            <a:r>
              <a:rPr lang="fr-FR" dirty="0"/>
              <a:t>jeunes diplômés ITB et le CFPB)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923924" y="1000126"/>
            <a:ext cx="8886887" cy="4941716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fr-FR" sz="2000" dirty="0"/>
              <a:t>Objectif 2018 :</a:t>
            </a:r>
          </a:p>
          <a:p>
            <a:pPr lvl="1"/>
            <a:r>
              <a:rPr lang="fr-FR" dirty="0"/>
              <a:t>Faire connaître l’association, gérer les boites mail et donner une visibilité de ses activités</a:t>
            </a:r>
          </a:p>
          <a:p>
            <a:pPr lvl="0"/>
            <a:r>
              <a:rPr lang="fr-FR" sz="2000" dirty="0"/>
              <a:t>Actions 2018 :</a:t>
            </a:r>
          </a:p>
          <a:p>
            <a:pPr lvl="1"/>
            <a:r>
              <a:rPr lang="fr-FR" dirty="0"/>
              <a:t>Echanger avec le CFPB </a:t>
            </a:r>
            <a:r>
              <a:rPr lang="fr-FR" dirty="0">
                <a:sym typeface="Wingdings" panose="05000000000000000000" pitchFamily="2" charset="2"/>
              </a:rPr>
              <a:t></a:t>
            </a:r>
            <a:r>
              <a:rPr lang="fr-FR" dirty="0"/>
              <a:t> besoin de rencontrer le directeur </a:t>
            </a:r>
            <a:r>
              <a:rPr lang="fr-FR" dirty="0" smtClean="0"/>
              <a:t>des diplômes et certification (René </a:t>
            </a:r>
            <a:r>
              <a:rPr lang="fr-FR" dirty="0" err="1" smtClean="0"/>
              <a:t>Desbiolles</a:t>
            </a:r>
            <a:r>
              <a:rPr lang="fr-FR" dirty="0" smtClean="0"/>
              <a:t>) courant </a:t>
            </a:r>
            <a:r>
              <a:rPr lang="fr-FR" dirty="0"/>
              <a:t>01/2018 </a:t>
            </a:r>
            <a:r>
              <a:rPr lang="fr-FR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En cours, @Thierry (+ présence Pauline, Franck et Pierrick)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  <a:p>
            <a:pPr lvl="2"/>
            <a:r>
              <a:rPr lang="fr-FR" dirty="0"/>
              <a:t>pour connaître le calendrier des événements majeurs de 2018 (remises des diplômes, réunion de rentrée, …) et à l’avance </a:t>
            </a:r>
          </a:p>
          <a:p>
            <a:pPr lvl="2"/>
            <a:r>
              <a:rPr lang="fr-FR" dirty="0"/>
              <a:t>sur les attendus de part et d’autres</a:t>
            </a:r>
          </a:p>
          <a:p>
            <a:pPr lvl="1"/>
            <a:r>
              <a:rPr lang="fr-FR" dirty="0"/>
              <a:t>Répondre aux mails de la fédération (stock de 2 000 mails, 1</a:t>
            </a:r>
            <a:r>
              <a:rPr lang="fr-FR" baseline="30000" dirty="0"/>
              <a:t>er</a:t>
            </a:r>
            <a:r>
              <a:rPr lang="fr-FR" dirty="0"/>
              <a:t> ménage fait par Franck le 14/01/2018 suite boites saturées)</a:t>
            </a:r>
          </a:p>
          <a:p>
            <a:pPr lvl="2"/>
            <a:r>
              <a:rPr lang="fr-FR" dirty="0"/>
              <a:t>boite mail officielle (cotisations, …) : </a:t>
            </a:r>
            <a:r>
              <a:rPr lang="fr-FR" u="sng" dirty="0">
                <a:hlinkClick r:id="rId2"/>
              </a:rPr>
              <a:t>aitb@aitb.asso.fr</a:t>
            </a: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 A faire, </a:t>
            </a:r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@Pauline</a:t>
            </a:r>
            <a:endParaRPr lang="fr-FR" dirty="0"/>
          </a:p>
          <a:p>
            <a:pPr lvl="2"/>
            <a:r>
              <a:rPr lang="fr-FR" dirty="0"/>
              <a:t>boite mail d’émission des événements (via agenda) :  </a:t>
            </a:r>
            <a:r>
              <a:rPr lang="fr-FR" u="sng" dirty="0">
                <a:hlinkClick r:id="rId3"/>
              </a:rPr>
              <a:t>webmaster@aitb.asso.fr</a:t>
            </a: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A rediriger sur </a:t>
            </a:r>
            <a:r>
              <a:rPr lang="fr-FR" u="sng" dirty="0" smtClean="0">
                <a:hlinkClick r:id="rId2"/>
              </a:rPr>
              <a:t>aitb@aitb.asso.fr</a:t>
            </a:r>
            <a:r>
              <a:rPr lang="fr-FR" u="sng" dirty="0" smtClean="0"/>
              <a:t> </a:t>
            </a:r>
            <a:r>
              <a:rPr lang="fr-FR" dirty="0" smtClean="0">
                <a:sym typeface="Wingdings" panose="05000000000000000000" pitchFamily="2" charset="2"/>
              </a:rPr>
              <a:t> @Pauline traitera également ces mails</a:t>
            </a:r>
            <a:endParaRPr lang="fr-FR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lvl="2"/>
            <a:r>
              <a:rPr lang="fr-FR" dirty="0"/>
              <a:t>Autres boites </a:t>
            </a:r>
            <a:r>
              <a:rPr lang="fr-FR" dirty="0">
                <a:sym typeface="Wingdings" panose="05000000000000000000" pitchFamily="2" charset="2"/>
              </a:rPr>
              <a:t></a:t>
            </a:r>
            <a:r>
              <a:rPr lang="fr-FR" dirty="0"/>
              <a:t> cf. annexe 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 non priorisé</a:t>
            </a:r>
            <a:endParaRPr lang="fr-FR" dirty="0"/>
          </a:p>
          <a:p>
            <a:pPr lvl="1"/>
            <a:r>
              <a:rPr lang="fr-FR" dirty="0" smtClean="0"/>
              <a:t>Animer </a:t>
            </a:r>
            <a:r>
              <a:rPr lang="fr-FR" dirty="0"/>
              <a:t>compte twitter : </a:t>
            </a:r>
            <a:r>
              <a:rPr lang="fr-FR" dirty="0">
                <a:hlinkClick r:id="rId4"/>
              </a:rPr>
              <a:t>https://twitter.com/fedeaitb</a:t>
            </a: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 A faire, @???</a:t>
            </a:r>
            <a:endParaRPr lang="fr-FR" dirty="0"/>
          </a:p>
          <a:p>
            <a:pPr lvl="1"/>
            <a:r>
              <a:rPr lang="fr-FR" dirty="0"/>
              <a:t>Actualiser pages internet (nom président, autres infos, …) 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 A faire, @???</a:t>
            </a:r>
            <a:endParaRPr lang="fr-FR" dirty="0"/>
          </a:p>
          <a:p>
            <a:pPr lvl="2"/>
            <a:r>
              <a:rPr lang="fr-FR" dirty="0"/>
              <a:t>Site aITB + Site CFPB + autres ?</a:t>
            </a:r>
          </a:p>
          <a:p>
            <a:pPr lvl="1"/>
            <a:r>
              <a:rPr lang="fr-FR" dirty="0"/>
              <a:t>Représenter la Fédération aITB aux remises de diplômes </a:t>
            </a:r>
            <a:r>
              <a:rPr lang="fr-FR" dirty="0">
                <a:sym typeface="Wingdings" panose="05000000000000000000" pitchFamily="2" charset="2"/>
              </a:rPr>
              <a:t></a:t>
            </a:r>
            <a:r>
              <a:rPr lang="fr-FR" dirty="0"/>
              <a:t> membre du bureau à tour de rôle 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 A faire, @???</a:t>
            </a:r>
            <a:endParaRPr lang="fr-FR" dirty="0"/>
          </a:p>
          <a:p>
            <a:pPr lvl="1"/>
            <a:r>
              <a:rPr lang="fr-FR" dirty="0"/>
              <a:t>Chaque mois formaliser et publier le témoignage d'un diplômé ITB (région différente chaque mois) 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 A faire, @???</a:t>
            </a:r>
            <a:endParaRPr lang="fr-FR" dirty="0"/>
          </a:p>
          <a:p>
            <a:pPr lvl="0"/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ChanTier_4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>
              <a:defRPr/>
            </a:pPr>
            <a:fld id="{AD6D8727-71C2-4218-A3F3-BE77562F779E}" type="slidenum">
              <a:rPr lang="fr-FR" altLang="fr-FR" smtClean="0"/>
              <a:pPr>
                <a:defRPr/>
              </a:pPr>
              <a:t>14</a:t>
            </a:fld>
            <a:endParaRPr lang="fr-FR" altLang="fr-FR" dirty="0"/>
          </a:p>
        </p:txBody>
      </p:sp>
      <p:sp>
        <p:nvSpPr>
          <p:cNvPr id="11" name="Accolade ouvrante 10"/>
          <p:cNvSpPr/>
          <p:nvPr/>
        </p:nvSpPr>
        <p:spPr>
          <a:xfrm>
            <a:off x="1168356" y="3991232"/>
            <a:ext cx="302098" cy="1359244"/>
          </a:xfrm>
          <a:prstGeom prst="leftBrace">
            <a:avLst>
              <a:gd name="adj1" fmla="val 53327"/>
              <a:gd name="adj2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11095" y="4440021"/>
            <a:ext cx="12250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Non </a:t>
            </a:r>
            <a:r>
              <a:rPr 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évoqué </a:t>
            </a:r>
            <a:endParaRPr lang="fr-FR" sz="1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le 18/01/2018</a:t>
            </a:r>
            <a:endParaRPr lang="fr-FR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700014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/>
              <a:t>18/01/2018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9152" y="2442058"/>
            <a:ext cx="6730273" cy="1440000"/>
          </a:xfrm>
        </p:spPr>
        <p:txBody>
          <a:bodyPr/>
          <a:lstStyle/>
          <a:p>
            <a:r>
              <a:rPr lang="fr-FR" dirty="0"/>
              <a:t>Chantier_5 : Administratif / juridique</a:t>
            </a:r>
          </a:p>
        </p:txBody>
      </p:sp>
    </p:spTree>
    <p:extLst>
      <p:ext uri="{BB962C8B-B14F-4D97-AF65-F5344CB8AC3E}">
        <p14:creationId xmlns:p14="http://schemas.microsoft.com/office/powerpoint/2010/main" val="2843175452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Administratif / juridique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923924" y="1000126"/>
            <a:ext cx="8886887" cy="4941716"/>
          </a:xfrm>
        </p:spPr>
        <p:txBody>
          <a:bodyPr>
            <a:normAutofit/>
          </a:bodyPr>
          <a:lstStyle/>
          <a:p>
            <a:pPr lvl="0"/>
            <a:r>
              <a:rPr lang="fr-FR" sz="2000" dirty="0"/>
              <a:t>Objectif 2018</a:t>
            </a:r>
          </a:p>
          <a:p>
            <a:pPr lvl="1"/>
            <a:r>
              <a:rPr lang="fr-FR" dirty="0"/>
              <a:t> Se mettre en conformité (vis-à-vis de la réglementation, vis-à-vis des statuts de l’association, …)</a:t>
            </a:r>
          </a:p>
          <a:p>
            <a:pPr lvl="1"/>
            <a:endParaRPr lang="fr-FR" dirty="0"/>
          </a:p>
          <a:p>
            <a:pPr lvl="0"/>
            <a:r>
              <a:rPr lang="fr-FR" sz="2000" dirty="0"/>
              <a:t>Actions 2018 :</a:t>
            </a:r>
          </a:p>
          <a:p>
            <a:pPr lvl="1"/>
            <a:r>
              <a:rPr lang="fr-FR" dirty="0"/>
              <a:t>Publication statuts avec nouveau président 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 A faire, </a:t>
            </a:r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@Pauline</a:t>
            </a:r>
            <a:endParaRPr lang="fr-FR" dirty="0"/>
          </a:p>
          <a:p>
            <a:pPr lvl="1"/>
            <a:r>
              <a:rPr lang="fr-FR" dirty="0"/>
              <a:t>Souscription assurance responsabilité civile (</a:t>
            </a:r>
            <a:r>
              <a:rPr lang="fr-FR" dirty="0">
                <a:solidFill>
                  <a:srgbClr val="FF0000"/>
                </a:solidFill>
              </a:rPr>
              <a:t>besoin à confirmer</a:t>
            </a:r>
            <a:r>
              <a:rPr lang="fr-FR" dirty="0"/>
              <a:t>)</a:t>
            </a:r>
          </a:p>
          <a:p>
            <a:pPr lvl="1"/>
            <a:r>
              <a:rPr lang="fr-FR" dirty="0"/>
              <a:t>Gestion du courrier papier 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 A faire, </a:t>
            </a:r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@Thierry</a:t>
            </a:r>
            <a:endParaRPr lang="fr-FR" dirty="0"/>
          </a:p>
          <a:p>
            <a:pPr lvl="1"/>
            <a:r>
              <a:rPr lang="fr-FR" dirty="0"/>
              <a:t>Sécurisation de la dénomination aITB : Etudier la possibilité de déposer le nom à l’INPI 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 A faire, @???</a:t>
            </a:r>
          </a:p>
          <a:p>
            <a:pPr lvl="1"/>
            <a:r>
              <a:rPr lang="fr-FR" dirty="0">
                <a:sym typeface="Wingdings" panose="05000000000000000000" pitchFamily="2" charset="2"/>
              </a:rPr>
              <a:t>Autres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 ???</a:t>
            </a:r>
            <a:endParaRPr lang="fr-FR" dirty="0"/>
          </a:p>
          <a:p>
            <a:pPr lvl="0"/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ChanTier_5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>
              <a:defRPr/>
            </a:pPr>
            <a:fld id="{AD6D8727-71C2-4218-A3F3-BE77562F779E}" type="slidenum">
              <a:rPr lang="fr-FR" altLang="fr-FR" smtClean="0"/>
              <a:pPr>
                <a:defRPr/>
              </a:pPr>
              <a:t>16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715763835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/>
              <a:t>18/01/2018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9152" y="2442058"/>
            <a:ext cx="6730273" cy="1440000"/>
          </a:xfrm>
        </p:spPr>
        <p:txBody>
          <a:bodyPr/>
          <a:lstStyle/>
          <a:p>
            <a:r>
              <a:rPr lang="fr-FR" dirty="0"/>
              <a:t>Chantiers autres</a:t>
            </a:r>
          </a:p>
        </p:txBody>
      </p:sp>
    </p:spTree>
    <p:extLst>
      <p:ext uri="{BB962C8B-B14F-4D97-AF65-F5344CB8AC3E}">
        <p14:creationId xmlns:p14="http://schemas.microsoft.com/office/powerpoint/2010/main" val="1260191510"/>
      </p:ext>
    </p:extLst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Chantiers autres ?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923924" y="1000126"/>
            <a:ext cx="8886887" cy="4941716"/>
          </a:xfrm>
        </p:spPr>
        <p:txBody>
          <a:bodyPr>
            <a:normAutofit/>
          </a:bodyPr>
          <a:lstStyle/>
          <a:p>
            <a:pPr lvl="0"/>
            <a:r>
              <a:rPr lang="fr-FR" dirty="0"/>
              <a:t>Gestion des partenariats ? </a:t>
            </a:r>
            <a:endParaRPr lang="fr-FR" dirty="0" smtClean="0"/>
          </a:p>
          <a:p>
            <a:pPr lvl="1"/>
            <a:r>
              <a:rPr lang="fr-FR" dirty="0" smtClean="0"/>
              <a:t>Le 17/01/2018 : JM </a:t>
            </a:r>
            <a:r>
              <a:rPr lang="fr-FR" dirty="0" err="1" smtClean="0"/>
              <a:t>Rouquerol</a:t>
            </a:r>
            <a:r>
              <a:rPr lang="fr-FR" dirty="0" smtClean="0"/>
              <a:t> a communiqué un contact chez BPCE </a:t>
            </a:r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0"/>
            <a:r>
              <a:rPr lang="fr-FR" dirty="0"/>
              <a:t>Autres ?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err="1"/>
              <a:t>ChanTiers</a:t>
            </a:r>
            <a:r>
              <a:rPr lang="fr-FR" dirty="0"/>
              <a:t> autres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>
              <a:defRPr/>
            </a:pPr>
            <a:fld id="{AD6D8727-71C2-4218-A3F3-BE77562F779E}" type="slidenum">
              <a:rPr lang="fr-FR" altLang="fr-FR" smtClean="0"/>
              <a:pPr>
                <a:defRPr/>
              </a:pPr>
              <a:t>18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231448494"/>
      </p:ext>
    </p:extLst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10149" y="2572686"/>
            <a:ext cx="4965557" cy="1440000"/>
          </a:xfrm>
        </p:spPr>
        <p:txBody>
          <a:bodyPr/>
          <a:lstStyle/>
          <a:p>
            <a:r>
              <a:rPr lang="fr-FR" sz="1600" dirty="0"/>
              <a:t/>
            </a:r>
            <a:br>
              <a:rPr lang="fr-FR" sz="1600" dirty="0"/>
            </a:br>
            <a:endParaRPr lang="fr-FR" sz="16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ANNEXES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Fédération aITB - réunion du Bureau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846552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Participants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1120406" y="1148492"/>
            <a:ext cx="8690405" cy="4680808"/>
          </a:xfrm>
        </p:spPr>
        <p:txBody>
          <a:bodyPr>
            <a:normAutofit/>
          </a:bodyPr>
          <a:lstStyle/>
          <a:p>
            <a:r>
              <a:rPr lang="fr-FR" dirty="0"/>
              <a:t>Membres du Bureau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Participants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>
              <a:defRPr/>
            </a:pPr>
            <a:fld id="{AD6D8727-71C2-4218-A3F3-BE77562F779E}" type="slidenum">
              <a:rPr lang="fr-FR" altLang="fr-FR" smtClean="0"/>
              <a:pPr>
                <a:defRPr/>
              </a:pPr>
              <a:t>2</a:t>
            </a:fld>
            <a:endParaRPr lang="fr-FR" alt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879780"/>
              </p:ext>
            </p:extLst>
          </p:nvPr>
        </p:nvGraphicFramePr>
        <p:xfrm>
          <a:off x="1514475" y="1637557"/>
          <a:ext cx="7172326" cy="304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5391">
                  <a:extLst>
                    <a:ext uri="{9D8B030D-6E8A-4147-A177-3AD203B41FA5}">
                      <a16:colId xmlns:a16="http://schemas.microsoft.com/office/drawing/2014/main" val="2553503573"/>
                    </a:ext>
                  </a:extLst>
                </a:gridCol>
                <a:gridCol w="1932789">
                  <a:extLst>
                    <a:ext uri="{9D8B030D-6E8A-4147-A177-3AD203B41FA5}">
                      <a16:colId xmlns:a16="http://schemas.microsoft.com/office/drawing/2014/main" val="3593282954"/>
                    </a:ext>
                  </a:extLst>
                </a:gridCol>
                <a:gridCol w="1903940">
                  <a:extLst>
                    <a:ext uri="{9D8B030D-6E8A-4147-A177-3AD203B41FA5}">
                      <a16:colId xmlns:a16="http://schemas.microsoft.com/office/drawing/2014/main" val="161223338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406140910"/>
                    </a:ext>
                  </a:extLst>
                </a:gridCol>
                <a:gridCol w="1198606">
                  <a:extLst>
                    <a:ext uri="{9D8B030D-6E8A-4147-A177-3AD203B41FA5}">
                      <a16:colId xmlns:a16="http://schemas.microsoft.com/office/drawing/2014/main" val="2937448978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</a:rPr>
                        <a:t>Prénom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</a:rPr>
                        <a:t>Nom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</a:rPr>
                        <a:t>Rôle à la fédération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</a:rPr>
                        <a:t>Association régionale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Présent ?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1515557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>
                          <a:effectLst/>
                        </a:rPr>
                        <a:t>Pierrick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MEUNIER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Président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aITB Ile de France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76554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>
                          <a:effectLst/>
                        </a:rPr>
                        <a:t>Franck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MAJESTE LABOURDENNE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>
                          <a:effectLst/>
                        </a:rPr>
                        <a:t>Vice-Président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aITB Ile de France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76264834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>
                          <a:effectLst/>
                        </a:rPr>
                        <a:t>Mathilde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DE MALET ROQUEFORT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Secrétaire générale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aITB Aquitaine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5801738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>
                          <a:effectLst/>
                        </a:rPr>
                        <a:t>Carole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>
                          <a:effectLst/>
                        </a:rPr>
                        <a:t>CORFMAT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>
                          <a:effectLst/>
                        </a:rPr>
                        <a:t>Secrétaire générale adjointe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>
                          <a:effectLst/>
                        </a:rPr>
                        <a:t>aITB Bretagne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1465661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>
                          <a:effectLst/>
                        </a:rPr>
                        <a:t>Thierry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URIEN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Trésorier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aITB Ile de France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189817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Pauline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>
                          <a:effectLst/>
                        </a:rPr>
                        <a:t>PETIT 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>
                          <a:effectLst/>
                        </a:rPr>
                        <a:t>Trésorier adjointe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aITB Ile de France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7204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4261080"/>
      </p:ext>
    </p:extLst>
  </p:cSld>
  <p:clrMapOvr>
    <a:masterClrMapping/>
  </p:clrMapOvr>
  <p:transition spd="med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Recensement présidents </a:t>
            </a:r>
            <a:r>
              <a:rPr lang="fr-FR" dirty="0" err="1"/>
              <a:t>aitb</a:t>
            </a:r>
            <a:r>
              <a:rPr lang="fr-FR" dirty="0"/>
              <a:t> régionales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>
              <a:defRPr/>
            </a:pPr>
            <a:fld id="{AD6D8727-71C2-4218-A3F3-BE77562F779E}" type="slidenum">
              <a:rPr lang="fr-FR" altLang="fr-FR" smtClean="0"/>
              <a:pPr>
                <a:defRPr/>
              </a:pPr>
              <a:t>20</a:t>
            </a:fld>
            <a:endParaRPr lang="fr-FR" altLang="fr-FR" dirty="0"/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48204354"/>
              </p:ext>
            </p:extLst>
          </p:nvPr>
        </p:nvGraphicFramePr>
        <p:xfrm>
          <a:off x="827502" y="832247"/>
          <a:ext cx="8746146" cy="4978000"/>
        </p:xfrm>
        <a:graphic>
          <a:graphicData uri="http://schemas.openxmlformats.org/drawingml/2006/table">
            <a:tbl>
              <a:tblPr/>
              <a:tblGrid>
                <a:gridCol w="1375022">
                  <a:extLst>
                    <a:ext uri="{9D8B030D-6E8A-4147-A177-3AD203B41FA5}">
                      <a16:colId xmlns:a16="http://schemas.microsoft.com/office/drawing/2014/main" val="4231388824"/>
                    </a:ext>
                  </a:extLst>
                </a:gridCol>
                <a:gridCol w="1977772">
                  <a:extLst>
                    <a:ext uri="{9D8B030D-6E8A-4147-A177-3AD203B41FA5}">
                      <a16:colId xmlns:a16="http://schemas.microsoft.com/office/drawing/2014/main" val="2874539984"/>
                    </a:ext>
                  </a:extLst>
                </a:gridCol>
                <a:gridCol w="795295">
                  <a:extLst>
                    <a:ext uri="{9D8B030D-6E8A-4147-A177-3AD203B41FA5}">
                      <a16:colId xmlns:a16="http://schemas.microsoft.com/office/drawing/2014/main" val="1184331329"/>
                    </a:ext>
                  </a:extLst>
                </a:gridCol>
                <a:gridCol w="144409">
                  <a:extLst>
                    <a:ext uri="{9D8B030D-6E8A-4147-A177-3AD203B41FA5}">
                      <a16:colId xmlns:a16="http://schemas.microsoft.com/office/drawing/2014/main" val="3316297452"/>
                    </a:ext>
                  </a:extLst>
                </a:gridCol>
                <a:gridCol w="502291">
                  <a:extLst>
                    <a:ext uri="{9D8B030D-6E8A-4147-A177-3AD203B41FA5}">
                      <a16:colId xmlns:a16="http://schemas.microsoft.com/office/drawing/2014/main" val="286561495"/>
                    </a:ext>
                  </a:extLst>
                </a:gridCol>
                <a:gridCol w="652978">
                  <a:extLst>
                    <a:ext uri="{9D8B030D-6E8A-4147-A177-3AD203B41FA5}">
                      <a16:colId xmlns:a16="http://schemas.microsoft.com/office/drawing/2014/main" val="2087290802"/>
                    </a:ext>
                  </a:extLst>
                </a:gridCol>
                <a:gridCol w="652978">
                  <a:extLst>
                    <a:ext uri="{9D8B030D-6E8A-4147-A177-3AD203B41FA5}">
                      <a16:colId xmlns:a16="http://schemas.microsoft.com/office/drawing/2014/main" val="160708734"/>
                    </a:ext>
                  </a:extLst>
                </a:gridCol>
                <a:gridCol w="2645401">
                  <a:extLst>
                    <a:ext uri="{9D8B030D-6E8A-4147-A177-3AD203B41FA5}">
                      <a16:colId xmlns:a16="http://schemas.microsoft.com/office/drawing/2014/main" val="3995016367"/>
                    </a:ext>
                  </a:extLst>
                </a:gridCol>
              </a:tblGrid>
              <a:tr h="25691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ASSOCIATION REGIONALE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 / PRENOM DU PRESIDENT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Info à jour ?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activité ?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Bureau constitué ?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Commentaire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39714"/>
                  </a:ext>
                </a:extLst>
              </a:tr>
              <a:tr h="1352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 / ALSACE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BOUGATAYA Mohamed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???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Franck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14/12/2017 &amp; 19/12/2017 : Sollicitation mail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1837488"/>
                  </a:ext>
                </a:extLst>
              </a:tr>
              <a:tr h="27055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 / AQUITAINE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MALET ROQUEFORT Mathilde</a:t>
                      </a:r>
                      <a:b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(nom jf annuaire : DUTHURON)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sans objet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502482"/>
                  </a:ext>
                </a:extLst>
              </a:tr>
              <a:tr h="1352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 / BRETAGNE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CORFMAT Carole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sans objet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4590303"/>
                  </a:ext>
                </a:extLst>
              </a:tr>
              <a:tr h="676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 / PAYS DE LOIRE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BESSE Emmanuel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Franck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Depuis 01/2017 : CA de 10 membres, bureau de 3 membes :</a:t>
                      </a:r>
                      <a:b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Président : Emmanuel BESSE , conseiller Banque Privée LCL </a:t>
                      </a:r>
                      <a:b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Trésorier : Rodolphe BERTHAULT , Dirigeant BERTHAULT Insight</a:t>
                      </a:r>
                      <a:b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Secrétaire : Nadège NOBLET, Conseillère en gestion de Patrimoine , Crédit Agricole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1487425"/>
                  </a:ext>
                </a:extLst>
              </a:tr>
              <a:tr h="40583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 / COTE D'AZUR MONACO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ROUQUEROL Jean-Marc</a:t>
                      </a:r>
                      <a:b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(idem AITB / MARSEILLE PROVENCE CORSE) =&gt; mais pas de bureau dédié ???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Franck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14/12/2017 : Sollicitation mail</a:t>
                      </a:r>
                      <a:b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15/12/2017 : réponse de Marina RODO =&gt; repris par JM Rouquérol (aITB Marseille) depuis 3 ans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6216843"/>
                  </a:ext>
                </a:extLst>
              </a:tr>
              <a:tr h="1352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 / FRANCHE COMTE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MARION Gérard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???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Franck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14/12/2017 &amp; 19/12/2017 : Sollicitation mail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831221"/>
                  </a:ext>
                </a:extLst>
              </a:tr>
              <a:tr h="1352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 / ILE DE France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PETIT Pauline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sans objet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298110"/>
                  </a:ext>
                </a:extLst>
              </a:tr>
              <a:tr h="1352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 / LORRAINE CHAMPAGNE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Audrey SCHMITT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sans objet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166158"/>
                  </a:ext>
                </a:extLst>
              </a:tr>
              <a:tr h="25691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 / MARSEILLE PROVENCE CORSE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ROUQUEROL Jean-Marc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sans objet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8033306"/>
                  </a:ext>
                </a:extLst>
              </a:tr>
              <a:tr h="54111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 / MIDI PYRENEES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DJA DAOUADJI Béatrice --&gt; dissidente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???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Franck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14/12/2017 : Sollicitation mail (et en + sur djadaouadji1981@yahoo.fr)</a:t>
                      </a:r>
                      <a:b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29/12/2017 : réponse de djadaouadji1981@yahoo.fr m'indiquant fournir les éléments mi 01/2018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2117796"/>
                  </a:ext>
                </a:extLst>
              </a:tr>
              <a:tr h="676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 / NORD PICARDIE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DELHOMEL Vincent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Franck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 bureau n est plus actif depuis 2015.</a:t>
                      </a:r>
                      <a:b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Vincent est président depuis 5-6 ans et depuis son tour du monde personne n'a repris. IL va voir avec des amis si possibilité de relancer l association avec les derniers diplômés pour les intégrer dans le bureau.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629232"/>
                  </a:ext>
                </a:extLst>
              </a:tr>
              <a:tr h="1352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AITB / RHONE ALPES AUVERGNE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BOST Christophe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sans objet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028542"/>
                  </a:ext>
                </a:extLst>
              </a:tr>
              <a:tr h="1352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 / LANGUEDOC ROUSSILLON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DUFOUR Sylvain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???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Pierrick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15/12/2017 sollicitation mail- Mail non actif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0568759"/>
                  </a:ext>
                </a:extLst>
              </a:tr>
              <a:tr h="1352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 / GUADELOUPE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BRUDEY Albert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???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Pierrick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15/12/2017 sollicitation mail- Mail non actif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0881351"/>
                  </a:ext>
                </a:extLst>
              </a:tr>
              <a:tr h="1352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 / LA REUNION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FRELICOT Eric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???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Pierrick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15/12/2017 sollicitation mail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7195828"/>
                  </a:ext>
                </a:extLst>
              </a:tr>
              <a:tr h="1352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 / MARTINIQUE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SOLIS Régine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???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Pierrick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15/12/2017 sollicitation mail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4697008"/>
                  </a:ext>
                </a:extLst>
              </a:tr>
              <a:tr h="1352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 / POLYNESIE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THOREZ Aurélie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???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Pierrick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15/12/2017 sollicitation mail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0061449"/>
                  </a:ext>
                </a:extLst>
              </a:tr>
              <a:tr h="1352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 / LIMOUSIN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???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???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Pierrick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4137454"/>
                  </a:ext>
                </a:extLst>
              </a:tr>
              <a:tr h="1352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 / NORMANDIE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???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???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Pierrick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9642579"/>
                  </a:ext>
                </a:extLst>
              </a:tr>
              <a:tr h="1352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 / CENTRE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SADOUN Mickael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???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Pierrick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45" marR="4945" marT="49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15/12/2017 sollicitation mail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157428"/>
                  </a:ext>
                </a:extLst>
              </a:tr>
            </a:tbl>
          </a:graphicData>
        </a:graphic>
      </p:graphicFrame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Annexe</a:t>
            </a:r>
          </a:p>
        </p:txBody>
      </p:sp>
    </p:spTree>
    <p:extLst>
      <p:ext uri="{BB962C8B-B14F-4D97-AF65-F5344CB8AC3E}">
        <p14:creationId xmlns:p14="http://schemas.microsoft.com/office/powerpoint/2010/main" val="625787357"/>
      </p:ext>
    </p:extLst>
  </p:cSld>
  <p:clrMapOvr>
    <a:masterClrMapping/>
  </p:clrMapOvr>
  <p:transition spd="med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Recensement des boites mail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>
              <a:defRPr/>
            </a:pPr>
            <a:fld id="{AD6D8727-71C2-4218-A3F3-BE77562F779E}" type="slidenum">
              <a:rPr lang="fr-FR" altLang="fr-FR" smtClean="0"/>
              <a:pPr>
                <a:defRPr/>
              </a:pPr>
              <a:t>21</a:t>
            </a:fld>
            <a:endParaRPr lang="fr-FR" altLang="fr-FR" dirty="0"/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08816641"/>
              </p:ext>
            </p:extLst>
          </p:nvPr>
        </p:nvGraphicFramePr>
        <p:xfrm>
          <a:off x="447675" y="701297"/>
          <a:ext cx="9533173" cy="5662725"/>
        </p:xfrm>
        <a:graphic>
          <a:graphicData uri="http://schemas.openxmlformats.org/drawingml/2006/table">
            <a:tbl>
              <a:tblPr/>
              <a:tblGrid>
                <a:gridCol w="230024">
                  <a:extLst>
                    <a:ext uri="{9D8B030D-6E8A-4147-A177-3AD203B41FA5}">
                      <a16:colId xmlns:a16="http://schemas.microsoft.com/office/drawing/2014/main" val="1072741760"/>
                    </a:ext>
                  </a:extLst>
                </a:gridCol>
                <a:gridCol w="1039362">
                  <a:extLst>
                    <a:ext uri="{9D8B030D-6E8A-4147-A177-3AD203B41FA5}">
                      <a16:colId xmlns:a16="http://schemas.microsoft.com/office/drawing/2014/main" val="1673844265"/>
                    </a:ext>
                  </a:extLst>
                </a:gridCol>
                <a:gridCol w="1005285">
                  <a:extLst>
                    <a:ext uri="{9D8B030D-6E8A-4147-A177-3AD203B41FA5}">
                      <a16:colId xmlns:a16="http://schemas.microsoft.com/office/drawing/2014/main" val="2991867328"/>
                    </a:ext>
                  </a:extLst>
                </a:gridCol>
                <a:gridCol w="545240">
                  <a:extLst>
                    <a:ext uri="{9D8B030D-6E8A-4147-A177-3AD203B41FA5}">
                      <a16:colId xmlns:a16="http://schemas.microsoft.com/office/drawing/2014/main" val="4100497072"/>
                    </a:ext>
                  </a:extLst>
                </a:gridCol>
                <a:gridCol w="502642">
                  <a:extLst>
                    <a:ext uri="{9D8B030D-6E8A-4147-A177-3AD203B41FA5}">
                      <a16:colId xmlns:a16="http://schemas.microsoft.com/office/drawing/2014/main" val="3228819012"/>
                    </a:ext>
                  </a:extLst>
                </a:gridCol>
                <a:gridCol w="732666">
                  <a:extLst>
                    <a:ext uri="{9D8B030D-6E8A-4147-A177-3AD203B41FA5}">
                      <a16:colId xmlns:a16="http://schemas.microsoft.com/office/drawing/2014/main" val="1402387046"/>
                    </a:ext>
                  </a:extLst>
                </a:gridCol>
                <a:gridCol w="502642">
                  <a:extLst>
                    <a:ext uri="{9D8B030D-6E8A-4147-A177-3AD203B41FA5}">
                      <a16:colId xmlns:a16="http://schemas.microsoft.com/office/drawing/2014/main" val="1109371460"/>
                    </a:ext>
                  </a:extLst>
                </a:gridCol>
                <a:gridCol w="1388657">
                  <a:extLst>
                    <a:ext uri="{9D8B030D-6E8A-4147-A177-3AD203B41FA5}">
                      <a16:colId xmlns:a16="http://schemas.microsoft.com/office/drawing/2014/main" val="3518653022"/>
                    </a:ext>
                  </a:extLst>
                </a:gridCol>
                <a:gridCol w="1329022">
                  <a:extLst>
                    <a:ext uri="{9D8B030D-6E8A-4147-A177-3AD203B41FA5}">
                      <a16:colId xmlns:a16="http://schemas.microsoft.com/office/drawing/2014/main" val="671852676"/>
                    </a:ext>
                  </a:extLst>
                </a:gridCol>
                <a:gridCol w="2257633">
                  <a:extLst>
                    <a:ext uri="{9D8B030D-6E8A-4147-A177-3AD203B41FA5}">
                      <a16:colId xmlns:a16="http://schemas.microsoft.com/office/drawing/2014/main" val="2418092770"/>
                    </a:ext>
                  </a:extLst>
                </a:gridCol>
              </a:tblGrid>
              <a:tr h="24419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User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Alias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Quota utilisé (Mo)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Quota max (Mo)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Taux d'utilisation (%)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Nb mails en instance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Redirection paramétrée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Responsable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Commentaire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3994862"/>
                  </a:ext>
                </a:extLst>
              </a:tr>
              <a:tr h="2441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aitb-tresorier</a:t>
                      </a:r>
                      <a:endParaRPr lang="fr-FR" sz="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tresorier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29,7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jmrouquerol@aol.com</a:t>
                      </a:r>
                      <a:b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dimitri_s@ymail.com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843883"/>
                  </a:ext>
                </a:extLst>
              </a:tr>
              <a:tr h="61048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aitb</a:t>
                      </a:r>
                      <a:endParaRPr lang="fr-FR" sz="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228,9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104,1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1896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webmaster@aitb.asso.fr</a:t>
                      </a:r>
                      <a:b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jmrouquerol@aol.com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Dernière connexion : lun 19 mar 2012 11:26:44 CET à partir de 159.50.16.93</a:t>
                      </a:r>
                      <a:b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Présence de mails de 27/02/2014 au 31/10/2017 (suite quota dépassé : résolu par Franck le 14/01/2018)</a:t>
                      </a:r>
                      <a:b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 donné pour les nouvelles inscriptions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5747233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aitb.lorrainechampagne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aitb.lorrainechampagne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864412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aitb.nordpicardie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aitb.nordpicardie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183,3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91,6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2230746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aitb.pdl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aitb.pdl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100,1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yannick.crossouard@aitb.asso.fr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4806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aitb.rhonealpes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aitb.rhonealpes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38,5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19,2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geraldineberenger@free.fr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4631133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alison.menoury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016650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annuaire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annuaire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13,9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69,5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4680576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aquitaine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aquitaine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20,9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478370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bug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bug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webmaster@aitb.asso.fr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9116931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centre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centre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34,5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829953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cfpb</a:t>
                      </a:r>
                      <a:endParaRPr lang="fr-FR" sz="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cfpb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jean-claude.thomas@cfpb.fr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3487745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dimitri.salesses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880816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elisa.furnari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0509534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emploi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emploi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9491000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franchecomte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franchecomte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8,4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41,8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2152177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guadeloupe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guadeloupe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0362294"/>
                  </a:ext>
                </a:extLst>
              </a:tr>
              <a:tr h="2441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iledefrance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iledefrance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27,6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Pauline Petit depuis 07/01/2018 (présidente aITB IdF)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01/01/2018 : suppression redirection vers Alison Menoury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9271192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inscription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inscription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2382031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jean.boutoille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jean.boutoille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034396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jmrouquerol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jmrouquerol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jmrouquerol@aol.com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0906240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languedocroussillon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languedocroussillon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6230163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lien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lien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18,3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91,5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409378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magali.routhe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5214746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marseille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marseille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jmrouquerol@aol.com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5645688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midipyrenees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midipyrenees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0188614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nadim.ozturk</a:t>
                      </a: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8500163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nordpicardie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nordpicardie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7634483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pass</a:t>
                      </a:r>
                      <a:endParaRPr lang="fr-FR" sz="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9673246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president</a:t>
                      </a:r>
                      <a:endParaRPr lang="fr-FR" sz="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president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28,2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56,3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jmrouquerol@aol.com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7036617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redirection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redirection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437,8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87,6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923649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salvatore.furnari</a:t>
                      </a: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salva.furnari@gmail.com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8399081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secretaire</a:t>
                      </a:r>
                      <a:endParaRPr lang="fr-FR" sz="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secretaire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902758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steeve.briere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steeve.briere@bnpparibas.com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0218831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vincent.delhomel</a:t>
                      </a: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245769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webmaster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webmaster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292,5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73,1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3525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néant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Présence de mails de 29/01/2013 au 13/01/2018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893328"/>
                  </a:ext>
                </a:extLst>
              </a:tr>
              <a:tr h="122096">
                <a:tc>
                  <a:txBody>
                    <a:bodyPr/>
                    <a:lstStyle/>
                    <a:p>
                      <a:pPr algn="ctr" fontAlgn="ctr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1301,8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2060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58,7</a:t>
                      </a: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9" marR="5279" marT="5279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775469"/>
                  </a:ext>
                </a:extLst>
              </a:tr>
            </a:tbl>
          </a:graphicData>
        </a:graphic>
      </p:graphicFrame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Annexe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98365" y="342091"/>
            <a:ext cx="37721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En </a:t>
            </a:r>
            <a:r>
              <a:rPr lang="fr-FR" sz="1100" dirty="0">
                <a:solidFill>
                  <a:srgbClr val="FF0000"/>
                </a:solidFill>
              </a:rPr>
              <a:t>rouge</a:t>
            </a:r>
            <a:r>
              <a:rPr lang="fr-FR" sz="1100" dirty="0"/>
              <a:t> : périmètre supposé de la Fédération (13 boites mail)</a:t>
            </a:r>
          </a:p>
        </p:txBody>
      </p:sp>
    </p:spTree>
    <p:extLst>
      <p:ext uri="{BB962C8B-B14F-4D97-AF65-F5344CB8AC3E}">
        <p14:creationId xmlns:p14="http://schemas.microsoft.com/office/powerpoint/2010/main" val="3144944138"/>
      </p:ext>
    </p:extLst>
  </p:cSld>
  <p:clrMapOvr>
    <a:masterClrMapping/>
  </p:clrMapOvr>
  <p:transition spd="med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Echanges avec </a:t>
            </a:r>
            <a:r>
              <a:rPr lang="fr-FR" dirty="0" err="1"/>
              <a:t>Netanwser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>
              <a:defRPr/>
            </a:pPr>
            <a:fld id="{AD6D8727-71C2-4218-A3F3-BE77562F779E}" type="slidenum">
              <a:rPr lang="fr-FR" altLang="fr-FR" smtClean="0"/>
              <a:pPr>
                <a:defRPr/>
              </a:pPr>
              <a:t>22</a:t>
            </a:fld>
            <a:endParaRPr lang="fr-FR" alt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CRR RDV commercial du 03/01/2018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r>
              <a:rPr lang="fr-FR" dirty="0"/>
              <a:t>Devis pour changer de charte graphique</a:t>
            </a:r>
          </a:p>
          <a:p>
            <a:pPr lvl="1"/>
            <a:r>
              <a:rPr lang="fr-FR" dirty="0"/>
              <a:t>2 760 €TTC, délai 3 mois, effort aITB : 2 à 3 h / semaine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0"/>
            <a:r>
              <a:rPr lang="fr-FR" dirty="0"/>
              <a:t>Exemples de charte graphique </a:t>
            </a:r>
          </a:p>
          <a:p>
            <a:pPr lvl="1"/>
            <a:r>
              <a:rPr lang="fr-FR" dirty="0"/>
              <a:t>Les derniers sites crées par </a:t>
            </a:r>
            <a:r>
              <a:rPr lang="fr-FR" dirty="0" err="1"/>
              <a:t>Netanwser</a:t>
            </a:r>
            <a:r>
              <a:rPr lang="fr-FR" dirty="0"/>
              <a:t> :</a:t>
            </a:r>
          </a:p>
          <a:p>
            <a:pPr lvl="2"/>
            <a:r>
              <a:rPr lang="fr-FR" u="sng" dirty="0">
                <a:hlinkClick r:id="rId3"/>
              </a:rPr>
              <a:t>https://www.alumni.enac.fr/fr/</a:t>
            </a:r>
            <a:endParaRPr lang="fr-FR" dirty="0"/>
          </a:p>
          <a:p>
            <a:pPr lvl="2"/>
            <a:r>
              <a:rPr lang="fr-FR" u="sng" dirty="0">
                <a:hlinkClick r:id="rId4"/>
              </a:rPr>
              <a:t>https://www.montpellier-bs-alumni.com/fr/</a:t>
            </a:r>
            <a:endParaRPr lang="fr-FR" dirty="0"/>
          </a:p>
          <a:p>
            <a:pPr lvl="2"/>
            <a:r>
              <a:rPr lang="fr-FR" u="sng" dirty="0">
                <a:hlinkClick r:id="rId5"/>
              </a:rPr>
              <a:t>https://www.mines-paris.org/fr/</a:t>
            </a:r>
            <a:endParaRPr lang="fr-FR" dirty="0"/>
          </a:p>
          <a:p>
            <a:pPr lvl="2"/>
            <a:r>
              <a:rPr lang="fr-FR" u="sng" dirty="0">
                <a:hlinkClick r:id="rId6"/>
              </a:rPr>
              <a:t>https://www.ecam-alumni.fr/fr/</a:t>
            </a:r>
            <a:endParaRPr lang="fr-FR" dirty="0"/>
          </a:p>
          <a:p>
            <a:pPr lvl="2"/>
            <a:r>
              <a:rPr lang="fr-FR" u="sng" dirty="0">
                <a:hlinkClick r:id="rId7"/>
              </a:rPr>
              <a:t>https://www.inter-mines.org/fr/</a:t>
            </a:r>
            <a:endParaRPr lang="fr-FR" dirty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Annexe</a:t>
            </a:r>
          </a:p>
        </p:txBody>
      </p:sp>
      <p:graphicFrame>
        <p:nvGraphicFramePr>
          <p:cNvPr id="12" name="Obje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7220243"/>
              </p:ext>
            </p:extLst>
          </p:nvPr>
        </p:nvGraphicFramePr>
        <p:xfrm>
          <a:off x="1624013" y="1603375"/>
          <a:ext cx="529748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Objet d’environnement du Gestionnaire de liaisons" showAsIcon="1" r:id="rId8" imgW="5298120" imgH="571320" progId="Package">
                  <p:embed/>
                </p:oleObj>
              </mc:Choice>
              <mc:Fallback>
                <p:oleObj name="Objet d’environnement du Gestionnaire de liaisons" showAsIcon="1" r:id="rId8" imgW="5298120" imgH="57132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624013" y="1603375"/>
                        <a:ext cx="5297487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7990630"/>
              </p:ext>
            </p:extLst>
          </p:nvPr>
        </p:nvGraphicFramePr>
        <p:xfrm>
          <a:off x="3241674" y="3097213"/>
          <a:ext cx="206216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Objet d’environnement du Gestionnaire de liaisons" showAsIcon="1" r:id="rId10" imgW="2062080" imgH="571320" progId="Package">
                  <p:embed/>
                </p:oleObj>
              </mc:Choice>
              <mc:Fallback>
                <p:oleObj name="Objet d’environnement du Gestionnaire de liaisons" showAsIcon="1" r:id="rId10" imgW="2062080" imgH="57132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241674" y="3097213"/>
                        <a:ext cx="2062163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8122256"/>
      </p:ext>
    </p:extLst>
  </p:cSld>
  <p:clrMapOvr>
    <a:masterClrMapping/>
  </p:clrMapOvr>
  <p:transition spd="med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Questions</a:t>
            </a: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fr-FR" sz="1800" dirty="0"/>
          </a:p>
          <a:p>
            <a:endParaRPr lang="fr-FR" sz="1600" dirty="0"/>
          </a:p>
          <a:p>
            <a:pPr lvl="1"/>
            <a:endParaRPr lang="fr-FR" sz="1200" dirty="0">
              <a:sym typeface="Wingdings" panose="05000000000000000000" pitchFamily="2" charset="2"/>
            </a:endParaRPr>
          </a:p>
          <a:p>
            <a:pPr lvl="1"/>
            <a:endParaRPr lang="fr-FR" sz="1200" dirty="0">
              <a:sym typeface="Wingdings" panose="05000000000000000000" pitchFamily="2" charset="2"/>
            </a:endParaRPr>
          </a:p>
          <a:p>
            <a:pPr lvl="1"/>
            <a:endParaRPr lang="fr-FR" sz="1200" dirty="0">
              <a:sym typeface="Wingdings" panose="05000000000000000000" pitchFamily="2" charset="2"/>
            </a:endParaRPr>
          </a:p>
          <a:p>
            <a:pPr marL="427391" lvl="1" indent="0">
              <a:buNone/>
            </a:pPr>
            <a:endParaRPr lang="fr-FR" sz="1600" dirty="0">
              <a:sym typeface="Wingdings" panose="05000000000000000000" pitchFamily="2" charset="2"/>
            </a:endParaRPr>
          </a:p>
          <a:p>
            <a:pPr marL="427391" lvl="1" indent="0">
              <a:buNone/>
            </a:pPr>
            <a:endParaRPr lang="fr-FR" sz="1600" dirty="0">
              <a:sym typeface="Wingdings" panose="05000000000000000000" pitchFamily="2" charset="2"/>
            </a:endParaRPr>
          </a:p>
          <a:p>
            <a:pPr marL="427391" lvl="1" indent="0">
              <a:buNone/>
            </a:pPr>
            <a:endParaRPr lang="fr-FR" sz="1600" dirty="0">
              <a:sym typeface="Wingdings" panose="05000000000000000000" pitchFamily="2" charset="2"/>
            </a:endParaRPr>
          </a:p>
          <a:p>
            <a:pPr marL="427391" lvl="1" indent="0">
              <a:buNone/>
            </a:pPr>
            <a:endParaRPr lang="fr-FR" sz="1600" dirty="0">
              <a:solidFill>
                <a:srgbClr val="0070C0"/>
              </a:solidFill>
              <a:latin typeface="Cantabile" panose="00000400000000000000" pitchFamily="2" charset="0"/>
              <a:sym typeface="Wingdings" panose="05000000000000000000" pitchFamily="2" charset="2"/>
            </a:endParaRPr>
          </a:p>
          <a:p>
            <a:pPr marL="427391" lvl="1" indent="0">
              <a:buNone/>
            </a:pPr>
            <a:endParaRPr lang="fr-FR" sz="1600" dirty="0">
              <a:solidFill>
                <a:srgbClr val="0070C0"/>
              </a:solidFill>
              <a:latin typeface="Cantabile" panose="00000400000000000000" pitchFamily="2" charset="0"/>
              <a:sym typeface="Wingdings" panose="05000000000000000000" pitchFamily="2" charset="2"/>
            </a:endParaRPr>
          </a:p>
          <a:p>
            <a:pPr marL="427391" lvl="1" indent="0">
              <a:buNone/>
            </a:pPr>
            <a:endParaRPr lang="fr-FR" sz="1600" dirty="0">
              <a:solidFill>
                <a:srgbClr val="0070C0"/>
              </a:solidFill>
              <a:latin typeface="Cantabile" panose="00000400000000000000" pitchFamily="2" charset="0"/>
              <a:sym typeface="Wingdings" panose="05000000000000000000" pitchFamily="2" charset="2"/>
            </a:endParaRPr>
          </a:p>
          <a:p>
            <a:pPr marL="427391" lvl="1" indent="0">
              <a:buNone/>
            </a:pPr>
            <a:endParaRPr lang="fr-FR" sz="1600" dirty="0">
              <a:solidFill>
                <a:srgbClr val="0070C0"/>
              </a:solidFill>
              <a:latin typeface="Cantabile" panose="00000400000000000000" pitchFamily="2" charset="0"/>
              <a:sym typeface="Wingdings" panose="05000000000000000000" pitchFamily="2" charset="2"/>
            </a:endParaRPr>
          </a:p>
          <a:p>
            <a:pPr marL="427391" lvl="1" indent="0">
              <a:buNone/>
            </a:pPr>
            <a:endParaRPr lang="fr-FR" sz="1600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pPr marL="427391" lvl="1" indent="0">
              <a:buNone/>
            </a:pPr>
            <a:r>
              <a:rPr lang="fr-FR" sz="1200" dirty="0">
                <a:solidFill>
                  <a:srgbClr val="0070C0"/>
                </a:solidFill>
                <a:latin typeface="Cantabile" panose="00000400000000000000" pitchFamily="2" charset="0"/>
                <a:sym typeface="Wingdings" panose="05000000000000000000" pitchFamily="2" charset="2"/>
              </a:rPr>
              <a:t> </a:t>
            </a:r>
          </a:p>
          <a:p>
            <a:pPr lvl="1"/>
            <a:endParaRPr lang="fr-FR" sz="1200" dirty="0">
              <a:sym typeface="Wingdings" panose="05000000000000000000" pitchFamily="2" charset="2"/>
            </a:endParaRPr>
          </a:p>
          <a:p>
            <a:pPr marL="427391" lvl="1" indent="0">
              <a:buNone/>
            </a:pPr>
            <a:r>
              <a:rPr lang="fr-FR" sz="1200" dirty="0">
                <a:sym typeface="Wingdings" panose="05000000000000000000" pitchFamily="2" charset="2"/>
              </a:rPr>
              <a:t> </a:t>
            </a:r>
            <a:endParaRPr lang="fr-FR" sz="1200" dirty="0"/>
          </a:p>
          <a:p>
            <a:pPr lvl="2"/>
            <a:endParaRPr lang="fr-FR" sz="1600" dirty="0"/>
          </a:p>
          <a:p>
            <a:pPr marL="854781" lvl="2" indent="0">
              <a:buNone/>
            </a:pPr>
            <a:endParaRPr lang="fr-FR" sz="1000" dirty="0"/>
          </a:p>
          <a:p>
            <a:endParaRPr lang="fr-FR" sz="1600" dirty="0"/>
          </a:p>
          <a:p>
            <a:pPr lvl="1"/>
            <a:endParaRPr lang="fr-FR" sz="1400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.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Questions</a:t>
            </a: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5234" y="1301818"/>
            <a:ext cx="2479219" cy="2472389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>
              <a:defRPr/>
            </a:pPr>
            <a:fld id="{AD6D8727-71C2-4218-A3F3-BE77562F779E}" type="slidenum">
              <a:rPr lang="fr-FR" altLang="fr-FR" smtClean="0"/>
              <a:pPr>
                <a:defRPr/>
              </a:pPr>
              <a:t>23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107978234"/>
      </p:ext>
    </p:extLst>
  </p:cSld>
  <p:clrMapOvr>
    <a:masterClrMapping/>
  </p:clrMapOvr>
  <p:transition spd="med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/>
              <a:t>Merci de votre attention</a:t>
            </a:r>
          </a:p>
        </p:txBody>
      </p:sp>
      <p:sp>
        <p:nvSpPr>
          <p:cNvPr id="44035" name="Espace réservé du texte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FR" altLang="fr-FR" dirty="0"/>
              <a:t>FIN </a:t>
            </a:r>
          </a:p>
        </p:txBody>
      </p:sp>
      <p:sp>
        <p:nvSpPr>
          <p:cNvPr id="78852" name="Espace réservé de la date 1"/>
          <p:cNvSpPr>
            <a:spLocks noGrp="1"/>
          </p:cNvSpPr>
          <p:nvPr>
            <p:ph type="dt" sz="half" idx="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fr-FR">
                <a:solidFill>
                  <a:srgbClr val="3BCCFF"/>
                </a:solidFill>
              </a:rPr>
              <a:t>18/01/2018</a:t>
            </a:r>
            <a:endParaRPr lang="fr-FR" dirty="0">
              <a:solidFill>
                <a:srgbClr val="3BCCFF"/>
              </a:solidFill>
            </a:endParaRPr>
          </a:p>
        </p:txBody>
      </p:sp>
      <p:sp>
        <p:nvSpPr>
          <p:cNvPr id="44037" name="Espace réservé du pied de page 2"/>
          <p:cNvSpPr>
            <a:spLocks noGrp="1"/>
          </p:cNvSpPr>
          <p:nvPr>
            <p:ph type="ftr" sz="quarter" idx="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378B"/>
              </a:buClr>
              <a:buFont typeface="Wingdings" panose="05000000000000000000" pitchFamily="2" charset="2"/>
              <a:buChar char="§"/>
              <a:defRPr sz="2200">
                <a:solidFill>
                  <a:srgbClr val="353D4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378B"/>
              </a:buClr>
              <a:buFont typeface="Arial" panose="020B0604020202020204" pitchFamily="34" charset="0"/>
              <a:buChar char="•"/>
              <a:defRPr sz="1900">
                <a:solidFill>
                  <a:srgbClr val="353D4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378B"/>
              </a:buClr>
              <a:buFont typeface="Wingdings" panose="05000000000000000000" pitchFamily="2" charset="2"/>
              <a:buChar char="§"/>
              <a:defRPr i="1">
                <a:solidFill>
                  <a:srgbClr val="353D4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378B"/>
              </a:buClr>
              <a:buFont typeface="Arial" panose="020B0604020202020204" pitchFamily="34" charset="0"/>
              <a:buChar char="•"/>
              <a:defRPr sz="1500" i="1">
                <a:solidFill>
                  <a:srgbClr val="353D4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378B"/>
              </a:buClr>
              <a:buFont typeface="Wingdings" panose="05000000000000000000" pitchFamily="2" charset="2"/>
              <a:buChar char="§"/>
              <a:defRPr sz="1100">
                <a:solidFill>
                  <a:srgbClr val="353D4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78B"/>
              </a:buClr>
              <a:buFont typeface="Wingdings" panose="05000000000000000000" pitchFamily="2" charset="2"/>
              <a:buChar char="§"/>
              <a:defRPr sz="1100">
                <a:solidFill>
                  <a:srgbClr val="353D4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78B"/>
              </a:buClr>
              <a:buFont typeface="Wingdings" panose="05000000000000000000" pitchFamily="2" charset="2"/>
              <a:buChar char="§"/>
              <a:defRPr sz="1100">
                <a:solidFill>
                  <a:srgbClr val="353D4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78B"/>
              </a:buClr>
              <a:buFont typeface="Wingdings" panose="05000000000000000000" pitchFamily="2" charset="2"/>
              <a:buChar char="§"/>
              <a:defRPr sz="1100">
                <a:solidFill>
                  <a:srgbClr val="353D4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78B"/>
              </a:buClr>
              <a:buFont typeface="Wingdings" panose="05000000000000000000" pitchFamily="2" charset="2"/>
              <a:buChar char="§"/>
              <a:defRPr sz="1100">
                <a:solidFill>
                  <a:srgbClr val="353D4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fr-FR" altLang="fr-FR" sz="900">
                <a:solidFill>
                  <a:srgbClr val="86929A"/>
                </a:solidFill>
              </a:rPr>
              <a:t>Fédération aITB - réunion du Bureau</a:t>
            </a:r>
            <a:endParaRPr lang="fr-FR" altLang="fr-FR" sz="900" dirty="0">
              <a:solidFill>
                <a:srgbClr val="86929A"/>
              </a:solidFill>
            </a:endParaRPr>
          </a:p>
        </p:txBody>
      </p:sp>
      <p:sp>
        <p:nvSpPr>
          <p:cNvPr id="7" name="Espace réservé du texte 1"/>
          <p:cNvSpPr txBox="1">
            <a:spLocks/>
          </p:cNvSpPr>
          <p:nvPr/>
        </p:nvSpPr>
        <p:spPr bwMode="auto">
          <a:xfrm>
            <a:off x="825500" y="5521325"/>
            <a:ext cx="8721725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478" tIns="42739" rIns="85478" bIns="42739"/>
          <a:lstStyle>
            <a:lvl1pPr marL="0" indent="0" algn="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78B"/>
              </a:buClr>
              <a:buFont typeface="Wingdings" pitchFamily="2" charset="2"/>
              <a:buNone/>
              <a:defRPr sz="1600" b="1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27391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78B"/>
              </a:buClr>
              <a:buFont typeface="Arial" charset="0"/>
              <a:buNone/>
              <a:defRPr lang="fr-FR"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4781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78B"/>
              </a:buClr>
              <a:buFont typeface="Wingdings" pitchFamily="2" charset="2"/>
              <a:buNone/>
              <a:defRPr sz="15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82172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78B"/>
              </a:buClr>
              <a:buFont typeface="Arial" charset="0"/>
              <a:buNone/>
              <a:defRPr sz="13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09562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78B"/>
              </a:buClr>
              <a:buFont typeface="Wingdings" pitchFamily="2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36953" indent="0" algn="l" defTabSz="854781" rtl="0" eaLnBrk="1" latinLnBrk="0" hangingPunct="1">
              <a:spcBef>
                <a:spcPct val="20000"/>
              </a:spcBef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564343" indent="0" algn="l" defTabSz="854781" rtl="0" eaLnBrk="1" latinLnBrk="0" hangingPunct="1">
              <a:spcBef>
                <a:spcPct val="20000"/>
              </a:spcBef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91734" indent="0" algn="l" defTabSz="854781" rtl="0" eaLnBrk="1" latinLnBrk="0" hangingPunct="1">
              <a:spcBef>
                <a:spcPct val="20000"/>
              </a:spcBef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419124" indent="0" algn="l" defTabSz="854781" rtl="0" eaLnBrk="1" latinLnBrk="0" hangingPunct="1">
              <a:spcBef>
                <a:spcPct val="20000"/>
              </a:spcBef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fr-FR" sz="1400" b="0" dirty="0">
                <a:solidFill>
                  <a:schemeClr val="tx2">
                    <a:lumMod val="75000"/>
                  </a:schemeClr>
                </a:solidFill>
              </a:rPr>
              <a:t>Equipe</a:t>
            </a:r>
          </a:p>
          <a:p>
            <a:pPr eaLnBrk="1" hangingPunct="1">
              <a:defRPr/>
            </a:pPr>
            <a:endParaRPr lang="fr-FR" sz="1200" b="0" dirty="0">
              <a:solidFill>
                <a:schemeClr val="tx2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fr-FR" dirty="0"/>
              <a:t> </a:t>
            </a:r>
          </a:p>
          <a:p>
            <a:pPr eaLnBrk="1" hangingPunct="1"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1742208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Bonne année 2018 !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>
              <a:defRPr/>
            </a:pPr>
            <a:fld id="{AD6D8727-71C2-4218-A3F3-BE77562F779E}" type="slidenum">
              <a:rPr lang="fr-FR" altLang="fr-FR" smtClean="0"/>
              <a:pPr>
                <a:defRPr/>
              </a:pPr>
              <a:t>3</a:t>
            </a:fld>
            <a:endParaRPr lang="fr-FR" altLang="fr-FR" dirty="0"/>
          </a:p>
        </p:txBody>
      </p:sp>
      <p:pic>
        <p:nvPicPr>
          <p:cNvPr id="9" name="Espace réservé du contenu 8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66243" y="1148491"/>
            <a:ext cx="4751388" cy="4751388"/>
          </a:xfrm>
        </p:spPr>
      </p:pic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Bonne année</a:t>
            </a:r>
          </a:p>
        </p:txBody>
      </p:sp>
    </p:spTree>
    <p:extLst>
      <p:ext uri="{BB962C8B-B14F-4D97-AF65-F5344CB8AC3E}">
        <p14:creationId xmlns:p14="http://schemas.microsoft.com/office/powerpoint/2010/main" val="4236026135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574276" y="813611"/>
            <a:ext cx="7259248" cy="5142689"/>
          </a:xfrm>
        </p:spPr>
        <p:txBody>
          <a:bodyPr>
            <a:noAutofit/>
          </a:bodyPr>
          <a:lstStyle/>
          <a:p>
            <a:pPr marL="0" lvl="1" indent="0" defTabSz="854075">
              <a:buClrTx/>
              <a:buNone/>
              <a:defRPr/>
            </a:pPr>
            <a:r>
              <a:rPr lang="fr-FR" sz="2400" b="1" spc="-80" dirty="0">
                <a:solidFill>
                  <a:schemeClr val="bg1">
                    <a:lumMod val="50000"/>
                  </a:schemeClr>
                </a:solidFill>
                <a:ea typeface="ＭＳ Ｐゴシック" charset="0"/>
                <a:cs typeface="Calibri" pitchFamily="34" charset="0"/>
              </a:rPr>
              <a:t>Planification réunions Bureau</a:t>
            </a:r>
            <a:endParaRPr lang="fr-FR" sz="1600" b="1" spc="-80" dirty="0">
              <a:solidFill>
                <a:schemeClr val="accent1">
                  <a:lumMod val="60000"/>
                  <a:lumOff val="40000"/>
                </a:schemeClr>
              </a:solidFill>
              <a:ea typeface="ＭＳ Ｐゴシック" charset="0"/>
              <a:cs typeface="Calibri" pitchFamily="34" charset="0"/>
            </a:endParaRPr>
          </a:p>
          <a:p>
            <a:pPr marL="0" lvl="1" indent="0" defTabSz="854075">
              <a:buClrTx/>
              <a:buNone/>
              <a:defRPr/>
            </a:pPr>
            <a:r>
              <a:rPr lang="fr-FR" sz="2400" b="1" spc="-80" dirty="0">
                <a:solidFill>
                  <a:schemeClr val="bg1">
                    <a:lumMod val="50000"/>
                  </a:schemeClr>
                </a:solidFill>
                <a:ea typeface="ＭＳ Ｐゴシック" charset="0"/>
                <a:cs typeface="Calibri" pitchFamily="34" charset="0"/>
              </a:rPr>
              <a:t>Rappel ambitions</a:t>
            </a:r>
            <a:endParaRPr lang="fr-FR" sz="1800" b="1" spc="-80" dirty="0">
              <a:solidFill>
                <a:schemeClr val="accent1">
                  <a:lumMod val="60000"/>
                  <a:lumOff val="40000"/>
                </a:schemeClr>
              </a:solidFill>
              <a:ea typeface="ＭＳ Ｐゴシック" charset="0"/>
              <a:cs typeface="Calibri" pitchFamily="34" charset="0"/>
            </a:endParaRPr>
          </a:p>
          <a:p>
            <a:pPr marL="0" lvl="1" indent="0" defTabSz="854075">
              <a:buClrTx/>
              <a:buNone/>
              <a:defRPr/>
            </a:pPr>
            <a:r>
              <a:rPr lang="fr-FR" sz="2400" b="1" spc="-80" dirty="0">
                <a:solidFill>
                  <a:schemeClr val="bg1">
                    <a:lumMod val="50000"/>
                  </a:schemeClr>
                </a:solidFill>
                <a:ea typeface="ＭＳ Ｐゴシック" charset="0"/>
                <a:cs typeface="Calibri" pitchFamily="34" charset="0"/>
              </a:rPr>
              <a:t>Chantier_1 : Relation Fédération / aITB Régionales</a:t>
            </a:r>
          </a:p>
          <a:p>
            <a:pPr marL="0" lvl="1" indent="0" defTabSz="854075">
              <a:buClrTx/>
              <a:buNone/>
              <a:defRPr/>
            </a:pPr>
            <a:r>
              <a:rPr lang="fr-FR" sz="2400" b="1" spc="-80" dirty="0">
                <a:solidFill>
                  <a:schemeClr val="bg1">
                    <a:lumMod val="50000"/>
                  </a:schemeClr>
                </a:solidFill>
                <a:ea typeface="ＭＳ Ｐゴシック" charset="0"/>
                <a:cs typeface="Calibri" pitchFamily="34" charset="0"/>
              </a:rPr>
              <a:t>Chantier_2 : Financement</a:t>
            </a:r>
          </a:p>
          <a:p>
            <a:pPr marL="0" lvl="1" indent="0" defTabSz="854075">
              <a:buClrTx/>
              <a:buNone/>
              <a:defRPr/>
            </a:pPr>
            <a:r>
              <a:rPr lang="fr-FR" sz="2400" b="1" spc="-80" dirty="0">
                <a:solidFill>
                  <a:schemeClr val="bg1">
                    <a:lumMod val="50000"/>
                  </a:schemeClr>
                </a:solidFill>
                <a:ea typeface="ＭＳ Ｐゴシック" charset="0"/>
                <a:cs typeface="Calibri" pitchFamily="34" charset="0"/>
              </a:rPr>
              <a:t>Chantier_3 : Site internet </a:t>
            </a:r>
          </a:p>
          <a:p>
            <a:pPr marL="0" lvl="1" indent="0" defTabSz="854075">
              <a:buClrTx/>
              <a:buNone/>
              <a:defRPr/>
            </a:pPr>
            <a:r>
              <a:rPr lang="fr-FR" sz="2400" b="1" spc="-80" dirty="0">
                <a:solidFill>
                  <a:schemeClr val="bg1">
                    <a:lumMod val="50000"/>
                  </a:schemeClr>
                </a:solidFill>
                <a:ea typeface="ＭＳ Ｐゴシック" charset="0"/>
                <a:cs typeface="Calibri" pitchFamily="34" charset="0"/>
              </a:rPr>
              <a:t>Chantier_4 : Communication </a:t>
            </a:r>
          </a:p>
          <a:p>
            <a:pPr marL="0" lvl="1" indent="0" defTabSz="854075">
              <a:buClrTx/>
              <a:buNone/>
              <a:defRPr/>
            </a:pPr>
            <a:r>
              <a:rPr lang="fr-FR" sz="2400" b="1" spc="-80" dirty="0">
                <a:solidFill>
                  <a:schemeClr val="bg1">
                    <a:lumMod val="50000"/>
                  </a:schemeClr>
                </a:solidFill>
                <a:ea typeface="ＭＳ Ｐゴシック" charset="0"/>
                <a:cs typeface="Calibri" pitchFamily="34" charset="0"/>
              </a:rPr>
              <a:t>Chantier_5 : Administratif / juridique</a:t>
            </a:r>
          </a:p>
          <a:p>
            <a:pPr marL="0" lvl="1" indent="0" defTabSz="854075">
              <a:buClrTx/>
              <a:buNone/>
              <a:defRPr/>
            </a:pPr>
            <a:r>
              <a:rPr lang="fr-FR" sz="2400" b="1" spc="-80" dirty="0">
                <a:solidFill>
                  <a:schemeClr val="bg1">
                    <a:lumMod val="50000"/>
                  </a:schemeClr>
                </a:solidFill>
                <a:ea typeface="ＭＳ Ｐゴシック" charset="0"/>
                <a:cs typeface="Calibri" pitchFamily="34" charset="0"/>
              </a:rPr>
              <a:t>Chantiers autres</a:t>
            </a:r>
          </a:p>
          <a:p>
            <a:pPr marL="0" lvl="1" indent="0" defTabSz="854075">
              <a:buClrTx/>
              <a:buNone/>
              <a:defRPr/>
            </a:pPr>
            <a:r>
              <a:rPr lang="fr-FR" sz="2400" b="1" spc="-80" dirty="0">
                <a:solidFill>
                  <a:schemeClr val="bg1">
                    <a:lumMod val="50000"/>
                  </a:schemeClr>
                </a:solidFill>
                <a:ea typeface="ＭＳ Ｐゴシック" charset="0"/>
                <a:cs typeface="Calibri" pitchFamily="34" charset="0"/>
              </a:rPr>
              <a:t>Annexes </a:t>
            </a:r>
          </a:p>
          <a:p>
            <a:pPr marL="0" lvl="1" indent="0" defTabSz="854075">
              <a:buClrTx/>
              <a:buNone/>
              <a:defRPr/>
            </a:pPr>
            <a:r>
              <a:rPr lang="fr-FR" sz="2400" b="1" spc="-80" dirty="0">
                <a:solidFill>
                  <a:schemeClr val="bg1">
                    <a:lumMod val="50000"/>
                  </a:schemeClr>
                </a:solidFill>
                <a:ea typeface="ＭＳ Ｐゴシック" charset="0"/>
                <a:cs typeface="Calibri" pitchFamily="34" charset="0"/>
              </a:rPr>
              <a:t>Questions</a:t>
            </a:r>
            <a:endParaRPr lang="fr-FR" sz="3200" b="1" spc="-80" dirty="0">
              <a:solidFill>
                <a:schemeClr val="accent1">
                  <a:lumMod val="60000"/>
                  <a:lumOff val="40000"/>
                </a:schemeClr>
              </a:solidFill>
              <a:ea typeface="ＭＳ Ｐゴシック" charset="0"/>
              <a:cs typeface="Calibri" pitchFamily="34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/>
              <a:t>18/01/2018</a:t>
            </a:r>
            <a:endParaRPr lang="fr-FR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62FEDBB-E83B-466C-9B0C-22B4C579EA9A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8641010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1ere résolution de l’année </a:t>
            </a:r>
            <a:r>
              <a:rPr lang="fr-FR" dirty="0">
                <a:sym typeface="Wingdings" panose="05000000000000000000" pitchFamily="2" charset="2"/>
              </a:rPr>
              <a:t>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>
              <a:defRPr/>
            </a:pPr>
            <a:fld id="{AD6D8727-71C2-4218-A3F3-BE77562F779E}" type="slidenum">
              <a:rPr lang="fr-FR" altLang="fr-FR" smtClean="0"/>
              <a:pPr>
                <a:defRPr/>
              </a:pPr>
              <a:t>5</a:t>
            </a:fld>
            <a:endParaRPr lang="fr-FR" alt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1"/>
          </p:nvPr>
        </p:nvSpPr>
        <p:spPr>
          <a:xfrm>
            <a:off x="1120406" y="741405"/>
            <a:ext cx="8690405" cy="5622617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Planification des réunions du Bureau</a:t>
            </a:r>
          </a:p>
          <a:p>
            <a:pPr lvl="1"/>
            <a:r>
              <a:rPr lang="fr-FR" dirty="0"/>
              <a:t>Fréquences </a:t>
            </a:r>
            <a:r>
              <a:rPr lang="fr-FR" dirty="0" smtClean="0"/>
              <a:t>? Tous les 2 mois </a:t>
            </a:r>
          </a:p>
          <a:p>
            <a:pPr lvl="2"/>
            <a:r>
              <a:rPr lang="fr-FR" dirty="0" smtClean="0"/>
              <a:t>si besoin des points téléphoniques intermédiaires peuvent être planifiés sur des sujets précis</a:t>
            </a:r>
            <a:endParaRPr lang="fr-FR" dirty="0"/>
          </a:p>
          <a:p>
            <a:pPr lvl="1"/>
            <a:r>
              <a:rPr lang="fr-FR" dirty="0"/>
              <a:t>Dates </a:t>
            </a:r>
            <a:r>
              <a:rPr lang="fr-FR" dirty="0" smtClean="0"/>
              <a:t>? </a:t>
            </a:r>
          </a:p>
          <a:p>
            <a:pPr lvl="2"/>
            <a:r>
              <a:rPr lang="fr-FR" dirty="0" smtClean="0"/>
              <a:t>Prochaine réunion téléphonique : </a:t>
            </a:r>
            <a:r>
              <a:rPr lang="fr-FR" b="1" dirty="0" smtClean="0"/>
              <a:t>Lun 05/03/2018 de 19h10 à 20h10</a:t>
            </a:r>
            <a:endParaRPr lang="fr-FR" b="1" dirty="0"/>
          </a:p>
          <a:p>
            <a:pPr lvl="2"/>
            <a:r>
              <a:rPr lang="fr-FR" dirty="0" smtClean="0"/>
              <a:t>La suivante</a:t>
            </a:r>
            <a:r>
              <a:rPr lang="fr-FR" dirty="0" smtClean="0"/>
              <a:t> : </a:t>
            </a:r>
            <a:r>
              <a:rPr lang="fr-FR" dirty="0" smtClean="0"/>
              <a:t>à définir </a:t>
            </a:r>
            <a:r>
              <a:rPr lang="fr-FR" dirty="0" smtClean="0"/>
              <a:t>en début de chaque </a:t>
            </a:r>
            <a:r>
              <a:rPr lang="fr-FR" dirty="0" smtClean="0"/>
              <a:t>réunion de bureau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 err="1"/>
              <a:t>Rq</a:t>
            </a:r>
            <a:r>
              <a:rPr lang="fr-FR" dirty="0"/>
              <a:t> : AG </a:t>
            </a:r>
            <a:r>
              <a:rPr lang="fr-FR" dirty="0">
                <a:sym typeface="Wingdings" panose="05000000000000000000" pitchFamily="2" charset="2"/>
              </a:rPr>
              <a:t> </a:t>
            </a:r>
            <a:r>
              <a:rPr lang="fr-FR" dirty="0" smtClean="0">
                <a:sym typeface="Wingdings" panose="05000000000000000000" pitchFamily="2" charset="2"/>
              </a:rPr>
              <a:t>à prévoir début </a:t>
            </a:r>
            <a:r>
              <a:rPr lang="fr-FR" dirty="0">
                <a:sym typeface="Wingdings" panose="05000000000000000000" pitchFamily="2" charset="2"/>
              </a:rPr>
              <a:t>12/2018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instance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30275"/>
            <a:ext cx="5172076" cy="3376757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6662" y="2530275"/>
            <a:ext cx="5159702" cy="339010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423719"/>
            <a:ext cx="567766" cy="10644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Étoile à 5 branches 12"/>
          <p:cNvSpPr/>
          <p:nvPr/>
        </p:nvSpPr>
        <p:spPr>
          <a:xfrm>
            <a:off x="634235" y="4411764"/>
            <a:ext cx="130751" cy="112421"/>
          </a:xfrm>
          <a:prstGeom prst="star5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724212" y="3064072"/>
            <a:ext cx="567766" cy="10644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Étoile à 5 branches 14"/>
          <p:cNvSpPr/>
          <p:nvPr/>
        </p:nvSpPr>
        <p:spPr>
          <a:xfrm>
            <a:off x="2352471" y="3052117"/>
            <a:ext cx="130751" cy="112421"/>
          </a:xfrm>
          <a:prstGeom prst="star5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1496518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Contexte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>
              <a:defRPr/>
            </a:pPr>
            <a:fld id="{AD6D8727-71C2-4218-A3F3-BE77562F779E}" type="slidenum">
              <a:rPr lang="fr-FR" altLang="fr-FR" smtClean="0"/>
              <a:pPr>
                <a:defRPr/>
              </a:pPr>
              <a:t>6</a:t>
            </a:fld>
            <a:endParaRPr lang="fr-FR" alt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FR" dirty="0"/>
              <a:t>Ambitions mentionnées à l’AG du 02/12/2017</a:t>
            </a:r>
          </a:p>
          <a:p>
            <a:pPr lvl="1">
              <a:defRPr/>
            </a:pPr>
            <a:r>
              <a:rPr lang="fr-FR" dirty="0"/>
              <a:t>Créer un esprit de corps (en lien avec le diplôme façon grandes écoles)</a:t>
            </a:r>
          </a:p>
          <a:p>
            <a:pPr lvl="1">
              <a:defRPr/>
            </a:pPr>
            <a:r>
              <a:rPr lang="fr-FR" dirty="0"/>
              <a:t>Entretenir une culture professionnelle commune et actualisée</a:t>
            </a:r>
          </a:p>
          <a:p>
            <a:pPr lvl="1">
              <a:defRPr/>
            </a:pPr>
            <a:r>
              <a:rPr lang="fr-FR" dirty="0"/>
              <a:t>Susciter/faciliter des échanges entre les AITB Régionales</a:t>
            </a:r>
          </a:p>
          <a:p>
            <a:pPr lvl="1">
              <a:defRPr/>
            </a:pPr>
            <a:r>
              <a:rPr lang="fr-FR" dirty="0"/>
              <a:t>Revitaliser le réseau professionnel en mettant l’humain au cœur du dispositif</a:t>
            </a:r>
          </a:p>
          <a:p>
            <a:pPr lvl="1">
              <a:defRPr/>
            </a:pPr>
            <a:endParaRPr lang="fr-FR" dirty="0"/>
          </a:p>
          <a:p>
            <a:pPr lvl="1">
              <a:defRPr/>
            </a:pPr>
            <a:endParaRPr lang="fr-FR" dirty="0"/>
          </a:p>
          <a:p>
            <a:r>
              <a:rPr lang="fr-FR" dirty="0"/>
              <a:t>4 rôles majeurs de la fédération </a:t>
            </a:r>
          </a:p>
          <a:p>
            <a:pPr lvl="1"/>
            <a:r>
              <a:rPr lang="fr-FR" dirty="0"/>
              <a:t>Représentant des aITB</a:t>
            </a:r>
          </a:p>
          <a:p>
            <a:pPr lvl="1"/>
            <a:r>
              <a:rPr lang="fr-FR" dirty="0"/>
              <a:t>Facilitateur pour les aITB régionales</a:t>
            </a:r>
          </a:p>
          <a:p>
            <a:pPr lvl="1"/>
            <a:r>
              <a:rPr lang="fr-FR" dirty="0"/>
              <a:t>Gestionnaire du financement de l’association</a:t>
            </a:r>
          </a:p>
          <a:p>
            <a:pPr lvl="1"/>
            <a:r>
              <a:rPr lang="fr-FR" dirty="0"/>
              <a:t>Référent pour le site internet</a:t>
            </a:r>
          </a:p>
          <a:p>
            <a:pPr lvl="1"/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Contexte</a:t>
            </a:r>
          </a:p>
        </p:txBody>
      </p:sp>
    </p:spTree>
    <p:extLst>
      <p:ext uri="{BB962C8B-B14F-4D97-AF65-F5344CB8AC3E}">
        <p14:creationId xmlns:p14="http://schemas.microsoft.com/office/powerpoint/2010/main" val="827201527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/>
              <a:t>18/01/2018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9152" y="2442058"/>
            <a:ext cx="6730273" cy="1440000"/>
          </a:xfrm>
        </p:spPr>
        <p:txBody>
          <a:bodyPr/>
          <a:lstStyle/>
          <a:p>
            <a:r>
              <a:rPr lang="fr-FR" dirty="0"/>
              <a:t>Chantier_1 : Relation </a:t>
            </a:r>
          </a:p>
          <a:p>
            <a:r>
              <a:rPr lang="fr-FR" dirty="0"/>
              <a:t>Fédération / aITB Régionales</a:t>
            </a:r>
          </a:p>
        </p:txBody>
      </p:sp>
    </p:spTree>
    <p:extLst>
      <p:ext uri="{BB962C8B-B14F-4D97-AF65-F5344CB8AC3E}">
        <p14:creationId xmlns:p14="http://schemas.microsoft.com/office/powerpoint/2010/main" val="2298206396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Relation Fédération / aITB Régionales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18/01/2018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923924" y="1000125"/>
            <a:ext cx="8886887" cy="525239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fr-FR" sz="2000" dirty="0"/>
              <a:t>Objectif 2018 : </a:t>
            </a:r>
          </a:p>
          <a:p>
            <a:pPr lvl="1"/>
            <a:r>
              <a:rPr lang="fr-FR" dirty="0"/>
              <a:t>Identifier les présidents des aITB régionales et aider à la constitution de nouveaux bureaux</a:t>
            </a:r>
          </a:p>
          <a:p>
            <a:pPr lvl="0"/>
            <a:r>
              <a:rPr lang="fr-FR" sz="2000" dirty="0"/>
              <a:t>Actions 2018</a:t>
            </a:r>
          </a:p>
          <a:p>
            <a:pPr lvl="1"/>
            <a:r>
              <a:rPr lang="fr-FR" dirty="0"/>
              <a:t>Faire un état des lieux </a:t>
            </a:r>
            <a:r>
              <a:rPr lang="fr-FR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 en cours (cf. annexe), @Pierrick + @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Franck mais peu de réponses obtenues</a:t>
            </a:r>
          </a:p>
          <a:p>
            <a:pPr lvl="2"/>
            <a:r>
              <a:rPr lang="fr-FR" dirty="0" smtClean="0"/>
              <a:t>Identifier </a:t>
            </a:r>
            <a:r>
              <a:rPr lang="fr-FR" dirty="0"/>
              <a:t>identité et coordonnées des </a:t>
            </a:r>
            <a:r>
              <a:rPr lang="fr-FR" dirty="0" smtClean="0"/>
              <a:t>présidents </a:t>
            </a:r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@Thierry </a:t>
            </a:r>
            <a:r>
              <a:rPr lang="fr-FR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: Récupérer les délégués régionaux des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CFPB pour permettre d’identifier les autres présidents des </a:t>
            </a:r>
            <a:r>
              <a:rPr lang="fr-FR" dirty="0" err="1" smtClean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aITB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 régionales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  <a:p>
            <a:pPr lvl="2"/>
            <a:r>
              <a:rPr lang="fr-FR" dirty="0" smtClean="0"/>
              <a:t>Identifier </a:t>
            </a:r>
            <a:r>
              <a:rPr lang="fr-FR" dirty="0"/>
              <a:t>leur état : active ? bureau constitué ? </a:t>
            </a:r>
          </a:p>
          <a:p>
            <a:pPr lvl="2"/>
            <a:r>
              <a:rPr lang="fr-FR" dirty="0"/>
              <a:t>Identifier leurs difficultés et leurs attentes vis-à-vis de la fédération</a:t>
            </a:r>
          </a:p>
          <a:p>
            <a:pPr lvl="1"/>
            <a:r>
              <a:rPr lang="fr-FR" dirty="0"/>
              <a:t>Rédiger et mettre à disposition </a:t>
            </a:r>
            <a:r>
              <a:rPr lang="fr-FR" dirty="0" smtClean="0"/>
              <a:t>: </a:t>
            </a:r>
          </a:p>
          <a:p>
            <a:pPr lvl="2"/>
            <a:r>
              <a:rPr lang="fr-FR" dirty="0" smtClean="0"/>
              <a:t>« boite à outils » (démarches administratives </a:t>
            </a:r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A faire : @Pauline (gestion administrative) + @</a:t>
            </a:r>
            <a:r>
              <a:rPr lang="fr-FR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Thoierry</a:t>
            </a:r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 (gestion de la trésorerie) + @Franck (guide site internet)</a:t>
            </a:r>
            <a:endParaRPr lang="fr-FR" dirty="0" smtClean="0">
              <a:solidFill>
                <a:srgbClr val="FF0000"/>
              </a:solidFill>
            </a:endParaRPr>
          </a:p>
          <a:p>
            <a:pPr lvl="2"/>
            <a:r>
              <a:rPr lang="fr-FR" dirty="0" smtClean="0"/>
              <a:t>« référents » </a:t>
            </a:r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chacun des rédacteurs des guides, à préciser dans le guide</a:t>
            </a:r>
            <a:endParaRPr lang="fr-FR" dirty="0">
              <a:solidFill>
                <a:srgbClr val="FF0000"/>
              </a:solidFill>
            </a:endParaRPr>
          </a:p>
          <a:p>
            <a:pPr lvl="1"/>
            <a:r>
              <a:rPr lang="fr-FR" dirty="0"/>
              <a:t>Etre en support permanent (questions / réponses) des aITB Régionales 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cf. référents cités ci-dessus</a:t>
            </a:r>
            <a:endParaRPr lang="fr-FR" dirty="0"/>
          </a:p>
          <a:p>
            <a:pPr lvl="1"/>
            <a:r>
              <a:rPr lang="fr-FR" dirty="0"/>
              <a:t>Donner aux aITB Régionales la liste des nouveaux étudiants ITB1 et ITB2 (et leurs coordonnées) 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@Franck : mail à faire aux présidents s’ils </a:t>
            </a:r>
            <a:r>
              <a:rPr lang="fr-FR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veullent</a:t>
            </a:r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 ces infos (nom + prénom + email de leur région)</a:t>
            </a:r>
            <a:endParaRPr lang="fr-FR" dirty="0">
              <a:solidFill>
                <a:srgbClr val="FF0000"/>
              </a:solidFill>
            </a:endParaRPr>
          </a:p>
          <a:p>
            <a:pPr lvl="2"/>
            <a:r>
              <a:rPr lang="fr-FR" dirty="0"/>
              <a:t>Proposition 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fr-FR" u="sng" dirty="0" smtClean="0">
                <a:sym typeface="Wingdings" panose="05000000000000000000" pitchFamily="2" charset="2"/>
              </a:rPr>
              <a:t>(validée par le Bureau le 18/01/2018)</a:t>
            </a:r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fr-FR" dirty="0"/>
              <a:t>: l’insertion  dans l’annuaire se fera une fois le diplôme obtenu (pour éviter une double intervention pour l’enregistrement dans l’annuaire : insertion année N + </a:t>
            </a:r>
            <a:r>
              <a:rPr lang="fr-FR" dirty="0" err="1"/>
              <a:t>màj</a:t>
            </a:r>
            <a:r>
              <a:rPr lang="fr-FR" dirty="0"/>
              <a:t> diplôme année N+1 ou N+2)</a:t>
            </a:r>
          </a:p>
          <a:p>
            <a:pPr lvl="2"/>
            <a:r>
              <a:rPr lang="fr-FR" dirty="0"/>
              <a:t>Chaque aITB régionale pourra ainsi gérer une communication différenciée entre les diplômés et les non </a:t>
            </a:r>
            <a:r>
              <a:rPr lang="fr-FR" dirty="0" smtClean="0"/>
              <a:t>diplômés</a:t>
            </a:r>
          </a:p>
          <a:p>
            <a:pPr lvl="2"/>
            <a:endParaRPr lang="fr-FR" dirty="0"/>
          </a:p>
          <a:p>
            <a:pPr lvl="0"/>
            <a:r>
              <a:rPr lang="fr-FR" sz="2000" dirty="0"/>
              <a:t>Autres actions à </a:t>
            </a:r>
            <a:r>
              <a:rPr lang="fr-FR" sz="2000" dirty="0" smtClean="0"/>
              <a:t>terme </a:t>
            </a:r>
            <a:r>
              <a:rPr lang="fr-F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 non priorisées</a:t>
            </a:r>
            <a:endParaRPr lang="fr-F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r>
              <a:rPr lang="fr-FR" dirty="0"/>
              <a:t>Se répartir le territoire entre les aITB régionales vivantes (et actualiser le site intranet)</a:t>
            </a:r>
          </a:p>
          <a:p>
            <a:pPr lvl="1"/>
            <a:r>
              <a:rPr lang="fr-FR" dirty="0"/>
              <a:t>Quid de l’AITB internationales ? : Etudier l’intérêt de créer une synergie avec les pays africains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ChanTier_1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>
              <a:defRPr/>
            </a:pPr>
            <a:fld id="{AD6D8727-71C2-4218-A3F3-BE77562F779E}" type="slidenum">
              <a:rPr lang="fr-FR" altLang="fr-FR" smtClean="0"/>
              <a:pPr>
                <a:defRPr/>
              </a:pPr>
              <a:t>8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122505413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/>
              <a:t>18/01/2018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Fédération aITB - réunion du Bureau</a:t>
            </a:r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9152" y="2442058"/>
            <a:ext cx="6730273" cy="1440000"/>
          </a:xfrm>
        </p:spPr>
        <p:txBody>
          <a:bodyPr/>
          <a:lstStyle/>
          <a:p>
            <a:r>
              <a:rPr lang="fr-FR" dirty="0"/>
              <a:t>Chantier_2 : Financement</a:t>
            </a:r>
          </a:p>
        </p:txBody>
      </p:sp>
    </p:spTree>
    <p:extLst>
      <p:ext uri="{BB962C8B-B14F-4D97-AF65-F5344CB8AC3E}">
        <p14:creationId xmlns:p14="http://schemas.microsoft.com/office/powerpoint/2010/main" val="168296669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i-BP_modeleCorporate2013">
  <a:themeElements>
    <a:clrScheme name="banque populaire 2016">
      <a:dk1>
        <a:sysClr val="windowText" lastClr="000000"/>
      </a:dk1>
      <a:lt1>
        <a:sysClr val="window" lastClr="FFFFFF"/>
      </a:lt1>
      <a:dk2>
        <a:srgbClr val="003C82"/>
      </a:dk2>
      <a:lt2>
        <a:srgbClr val="EEECE1"/>
      </a:lt2>
      <a:accent1>
        <a:srgbClr val="16B1E6"/>
      </a:accent1>
      <a:accent2>
        <a:srgbClr val="8B0033"/>
      </a:accent2>
      <a:accent3>
        <a:srgbClr val="BBD060"/>
      </a:accent3>
      <a:accent4>
        <a:srgbClr val="9D5790"/>
      </a:accent4>
      <a:accent5>
        <a:srgbClr val="BBD060"/>
      </a:accent5>
      <a:accent6>
        <a:srgbClr val="FF8F47"/>
      </a:accent6>
      <a:hlink>
        <a:srgbClr val="0072A4"/>
      </a:hlink>
      <a:folHlink>
        <a:srgbClr val="6893BF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6_i-BP_modelePPT_corporate.potx" id="{51726E39-EED2-4849-8F52-A9857A8B16BE}" vid="{EFC44A98-CD59-4B86-A7BE-03AE2CCC7723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 i-BP" ma:contentTypeID="0x0101000EC1236AD5534D78845FE517BB46A6A000D6AEB002A044894198CA941BC98561B1" ma:contentTypeVersion="264" ma:contentTypeDescription="Crée un document." ma:contentTypeScope="" ma:versionID="3ca3e0a3945be5b9915bc40c65cc33b6">
  <xsd:schema xmlns:xsd="http://www.w3.org/2001/XMLSchema" xmlns:xs="http://www.w3.org/2001/XMLSchema" xmlns:p="http://schemas.microsoft.com/office/2006/metadata/properties" xmlns:ns2="412f4305-c4f7-4c99-a103-48d220e34763" xmlns:ns3="5b5c71b8-da90-41f0-8c84-98e0049d4f51" targetNamespace="http://schemas.microsoft.com/office/2006/metadata/properties" ma:root="true" ma:fieldsID="5eb15a91a391c1777683dc0a2a590431" ns2:_="" ns3:_="">
    <xsd:import namespace="412f4305-c4f7-4c99-a103-48d220e34763"/>
    <xsd:import namespace="5b5c71b8-da90-41f0-8c84-98e0049d4f51"/>
    <xsd:element name="properties">
      <xsd:complexType>
        <xsd:sequence>
          <xsd:element name="documentManagement">
            <xsd:complexType>
              <xsd:all>
                <xsd:element ref="ns2:ibpEtat" minOccurs="0"/>
                <xsd:element ref="ns2:ibpVisibilite" minOccurs="0"/>
                <xsd:element ref="ns2:iBPCommentaires" minOccurs="0"/>
                <xsd:element ref="ns3:IbpOldDocId" minOccurs="0"/>
                <xsd:element ref="ns3:ibpPhase" minOccurs="0"/>
                <xsd:element ref="ns3:TaxCatchAll" minOccurs="0"/>
                <xsd:element ref="ns3:TaxCatchAllLabel" minOccurs="0"/>
                <xsd:element ref="ns3:IbpDirectionTaxHTField0" minOccurs="0"/>
                <xsd:element ref="ns3:IbpMetierTaxHTField0" minOccurs="0"/>
                <xsd:element ref="ns3:IbpDomaineTaxHTField0" minOccurs="0"/>
                <xsd:element ref="ns3:IbpAppUtilTaxHTField0" minOccurs="0"/>
                <xsd:element ref="ns3:IbpProduitTaxHTField0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2f4305-c4f7-4c99-a103-48d220e34763" elementFormDefault="qualified">
    <xsd:import namespace="http://schemas.microsoft.com/office/2006/documentManagement/types"/>
    <xsd:import namespace="http://schemas.microsoft.com/office/infopath/2007/PartnerControls"/>
    <xsd:element name="ibpEtat" ma:index="8" nillable="true" ma:displayName="Etat" ma:default="En cours" ma:description="L’état « A valider » permet de lancer le workflow de validation. L’état « Validé » est positionné lorsque le livrable est validé via workflow et le rend accessible selon la visibilité définie." ma:format="Dropdown" ma:internalName="ibpEtat" ma:readOnly="true">
      <xsd:simpleType>
        <xsd:restriction base="dms:Choice">
          <xsd:enumeration value="Non démarré"/>
          <xsd:enumeration value="En cours"/>
          <xsd:enumeration value="A valider"/>
          <xsd:enumeration value="Validé"/>
        </xsd:restriction>
      </xsd:simpleType>
    </xsd:element>
    <xsd:element name="ibpVisibilite" ma:index="9" nillable="true" ma:displayName="Visibilité" ma:default="i-BP" ma:format="Dropdown" ma:internalName="ibpVisibilite" ma:readOnly="true">
      <xsd:simpleType>
        <xsd:restriction base="dms:Choice">
          <xsd:enumeration value="i-BP"/>
          <xsd:enumeration value="i-BP + Banque"/>
          <xsd:enumeration value="Internes i-BP"/>
        </xsd:restriction>
      </xsd:simpleType>
    </xsd:element>
    <xsd:element name="iBPCommentaires" ma:index="10" nillable="true" ma:displayName="Commentaires" ma:internalName="iBPCommentaires" ma:readOnly="false">
      <xsd:simpleType>
        <xsd:restriction base="dms:Note">
          <xsd:maxLength value="255"/>
        </xsd:restriction>
      </xsd:simpleType>
    </xsd:element>
    <xsd:element name="_dlc_DocId" ma:index="25" nillable="true" ma:displayName="Valeur d’ID de document" ma:description="Valeur de l’ID de document affecté à cet élément." ma:internalName="_dlc_DocId" ma:readOnly="true">
      <xsd:simpleType>
        <xsd:restriction base="dms:Text"/>
      </xsd:simpleType>
    </xsd:element>
    <xsd:element name="_dlc_DocIdUrl" ma:index="26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7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5c71b8-da90-41f0-8c84-98e0049d4f51" elementFormDefault="qualified">
    <xsd:import namespace="http://schemas.microsoft.com/office/2006/documentManagement/types"/>
    <xsd:import namespace="http://schemas.microsoft.com/office/infopath/2007/PartnerControls"/>
    <xsd:element name="IbpOldDocId" ma:index="11" nillable="true" ma:displayName="Ancien Doc ID Panagon" ma:internalName="IbpOldDocId" ma:readOnly="false">
      <xsd:simpleType>
        <xsd:restriction base="dms:Text">
          <xsd:maxLength value="255"/>
        </xsd:restriction>
      </xsd:simpleType>
    </xsd:element>
    <xsd:element name="ibpPhase" ma:index="12" nillable="true" ma:displayName="Phase" ma:default="Projet" ma:format="Dropdown" ma:internalName="ibpPhase" ma:readOnly="false">
      <xsd:simpleType>
        <xsd:restriction base="dms:Choice">
          <xsd:enumeration value="Projet"/>
          <xsd:enumeration value="Produit"/>
        </xsd:restriction>
      </xsd:simpleType>
    </xsd:element>
    <xsd:element name="TaxCatchAll" ma:index="13" nillable="true" ma:displayName="Taxonomy Catch All Column" ma:description="" ma:hidden="true" ma:list="{b43734dd-fed2-4eb8-8587-1100fb5846a7}" ma:internalName="TaxCatchAll" ma:showField="CatchAllData" ma:web="412f4305-c4f7-4c99-a103-48d220e3476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description="" ma:hidden="true" ma:list="{b43734dd-fed2-4eb8-8587-1100fb5846a7}" ma:internalName="TaxCatchAllLabel" ma:readOnly="true" ma:showField="CatchAllDataLabel" ma:web="412f4305-c4f7-4c99-a103-48d220e3476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IbpDirectionTaxHTField0" ma:index="16" nillable="true" ma:taxonomy="true" ma:internalName="IbpDirectionTaxHTField0" ma:taxonomyFieldName="IbpDirection" ma:displayName="Direction" ma:readOnly="true" ma:fieldId="{de47733d-6205-437c-93e3-1d4c0c998fb7}" ma:sspId="0e26fc9b-a5da-400e-a67c-112af24e7f08" ma:termSetId="61bcae6d-68b5-42a2-8aea-99ce242f07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bpMetierTaxHTField0" ma:index="18" nillable="true" ma:taxonomy="true" ma:internalName="IbpMetierTaxHTField0" ma:taxonomyFieldName="IbpMetier" ma:displayName="Métier" ma:readOnly="true" ma:fieldId="{4a9f10f0-e4f9-45be-8d39-23ca40a8c8ed}" ma:sspId="0e26fc9b-a5da-400e-a67c-112af24e7f08" ma:termSetId="ce6f7683-5439-4b3f-aa72-b05dace9825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bpDomaineTaxHTField0" ma:index="20" nillable="true" ma:taxonomy="true" ma:internalName="IbpDomaineTaxHTField0" ma:taxonomyFieldName="IbpDomaine" ma:displayName="Domaine fonctionnel" ma:readOnly="true" ma:fieldId="{dbf93231-f3bd-47d4-a186-f05d23dfad95}" ma:sspId="0e26fc9b-a5da-400e-a67c-112af24e7f08" ma:termSetId="19e35957-8369-46d6-acf1-6571528e460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bpAppUtilTaxHTField0" ma:index="22" nillable="true" ma:taxonomy="true" ma:internalName="IbpAppUtilTaxHTField0" ma:taxonomyFieldName="IbpAppUtil" ma:displayName="Application utilisateur" ma:readOnly="true" ma:fieldId="{aa717dd6-d78e-49f9-866d-d93c64fd1938}" ma:sspId="0e26fc9b-a5da-400e-a67c-112af24e7f08" ma:termSetId="b926957a-41eb-4ea4-8c53-2f8af30152b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bpProduitTaxHTField0" ma:index="24" nillable="true" ma:taxonomy="true" ma:internalName="IbpProduitTaxHTField0" ma:taxonomyFieldName="IbpProduit" ma:displayName="Produit logiciel" ma:readOnly="true" ma:fieldId="{a5980dc2-c3ab-4c90-ab73-5f2fe5a74120}" ma:sspId="0e26fc9b-a5da-400e-a67c-112af24e7f08" ma:termSetId="2da355f1-1976-4fd5-ac41-f91ccf94c06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 ma:readOnly="tru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5c71b8-da90-41f0-8c84-98e0049d4f51">
      <Value>16</Value>
      <Value>15</Value>
    </TaxCatchAll>
    <iBPCommentaires xmlns="412f4305-c4f7-4c99-a103-48d220e34763">&lt;div&gt;&lt;/div&gt;</iBPCommentaires>
    <ibpPhase xmlns="5b5c71b8-da90-41f0-8c84-98e0049d4f51">Projet</ibpPhase>
    <IbpOldDocId xmlns="5b5c71b8-da90-41f0-8c84-98e0049d4f51" xsi:nil="true"/>
    <IbpDomaineTaxHTField0 xmlns="5b5c71b8-da90-41f0-8c84-98e0049d4f51">
      <Terms xmlns="http://schemas.microsoft.com/office/infopath/2007/PartnerControls"/>
    </IbpDomaineTaxHTField0>
    <_dlc_DocId xmlns="412f4305-c4f7-4c99-a103-48d220e34763">3A4WAYNU2N7A-4-1568</_dlc_DocId>
    <ibpEtat xmlns="412f4305-c4f7-4c99-a103-48d220e34763">En cours</ibpEtat>
    <_dlc_DocIdUrl xmlns="412f4305-c4f7-4c99-a103-48d220e34763">
      <Url>http://projets-pib.srv-ib.ibp/sites/GSP12585/_layouts/DocIdRedir.aspx?ID=3A4WAYNU2N7A-4-1568</Url>
      <Description>3A4WAYNU2N7A-4-1568</Description>
    </_dlc_DocIdUrl>
    <IbpDirectionTaxHTField0 xmlns="5b5c71b8-da90-41f0-8c84-98e0049d4f51">
      <Terms xmlns="http://schemas.microsoft.com/office/infopath/2007/PartnerControls"/>
    </IbpDirectionTaxHTField0>
    <IbpMetierTaxHTField0 xmlns="5b5c71b8-da90-41f0-8c84-98e0049d4f51">
      <Terms xmlns="http://schemas.microsoft.com/office/infopath/2007/PartnerControls"/>
    </IbpMetierTaxHTField0>
    <IbpAppUtilTaxHTField0 xmlns="5b5c71b8-da90-41f0-8c84-98e0049d4f51">
      <Terms xmlns="http://schemas.microsoft.com/office/infopath/2007/PartnerControls"/>
    </IbpAppUtilTaxHTField0>
    <_dlc_DocIdPersistId xmlns="412f4305-c4f7-4c99-a103-48d220e34763">false</_dlc_DocIdPersistId>
    <IbpProduitTaxHTField0 xmlns="5b5c71b8-da90-41f0-8c84-98e0049d4f51">
      <Terms xmlns="http://schemas.microsoft.com/office/infopath/2007/PartnerControls"/>
    </IbpProduitTaxHTField0>
  </documentManagement>
</p:properties>
</file>

<file path=customXml/item5.xml><?xml version="1.0" encoding="utf-8"?>
<?mso-contentType ?>
<SharedContentType xmlns="Microsoft.SharePoint.Taxonomy.ContentTypeSync" SourceId="0e26fc9b-a5da-400e-a67c-112af24e7f08" ContentTypeId="0x0101000EC1236AD5534D78845FE517BB46A6A0" PreviousValue="false"/>
</file>

<file path=customXml/itemProps1.xml><?xml version="1.0" encoding="utf-8"?>
<ds:datastoreItem xmlns:ds="http://schemas.openxmlformats.org/officeDocument/2006/customXml" ds:itemID="{6E77E7C5-0998-4DBA-B12D-E5ABC6CF89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2f4305-c4f7-4c99-a103-48d220e34763"/>
    <ds:schemaRef ds:uri="5b5c71b8-da90-41f0-8c84-98e0049d4f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E55C850-19DE-4BE6-AA18-70BC7E27EADA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F22AF19F-9D86-41E4-AB4D-F76E1239012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A0C3453-B7EA-4F93-9B14-0E3466E619D2}">
  <ds:schemaRefs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http://purl.org/dc/elements/1.1/"/>
    <ds:schemaRef ds:uri="5b5c71b8-da90-41f0-8c84-98e0049d4f51"/>
    <ds:schemaRef ds:uri="412f4305-c4f7-4c99-a103-48d220e34763"/>
    <ds:schemaRef ds:uri="http://www.w3.org/XML/1998/namespace"/>
  </ds:schemaRefs>
</ds:datastoreItem>
</file>

<file path=customXml/itemProps5.xml><?xml version="1.0" encoding="utf-8"?>
<ds:datastoreItem xmlns:ds="http://schemas.openxmlformats.org/officeDocument/2006/customXml" ds:itemID="{846735D9-AABA-40E3-9FDE-A5DA9DF05D5B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5370</TotalTime>
  <Words>1130</Words>
  <Application>Microsoft Office PowerPoint</Application>
  <PresentationFormat>Personnalisé</PresentationFormat>
  <Paragraphs>729</Paragraphs>
  <Slides>24</Slides>
  <Notes>2</Notes>
  <HiddenSlides>0</HiddenSlides>
  <MMClips>0</MMClips>
  <ScaleCrop>false</ScaleCrop>
  <HeadingPairs>
    <vt:vector size="8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5" baseType="lpstr">
      <vt:lpstr>MS PGothic</vt:lpstr>
      <vt:lpstr>MS PGothic</vt:lpstr>
      <vt:lpstr>Arial</vt:lpstr>
      <vt:lpstr>Calibri</vt:lpstr>
      <vt:lpstr>Calibri Light</vt:lpstr>
      <vt:lpstr>Cantabile</vt:lpstr>
      <vt:lpstr>Gill Sans Std</vt:lpstr>
      <vt:lpstr>Placard for Banque Populaire</vt:lpstr>
      <vt:lpstr>Wingdings</vt:lpstr>
      <vt:lpstr>i-BP_modeleCorporate2013</vt:lpstr>
      <vt:lpstr>Objet d’environnement du Gestionnaire de liaisons</vt:lpstr>
      <vt:lpstr>Réunion du Bureau jeudi 18/01/2018 à 19h00 (téléphone)</vt:lpstr>
      <vt:lpstr>Participants</vt:lpstr>
      <vt:lpstr>Bonne année 2018 !</vt:lpstr>
      <vt:lpstr>Présentation PowerPoint</vt:lpstr>
      <vt:lpstr>1ere résolution de l’année </vt:lpstr>
      <vt:lpstr>Contexte</vt:lpstr>
      <vt:lpstr>Présentation PowerPoint</vt:lpstr>
      <vt:lpstr>Relation Fédération / aITB Régionales</vt:lpstr>
      <vt:lpstr>Présentation PowerPoint</vt:lpstr>
      <vt:lpstr>financement</vt:lpstr>
      <vt:lpstr>Présentation PowerPoint</vt:lpstr>
      <vt:lpstr>Site internet http://www.aitb.asso.fr/</vt:lpstr>
      <vt:lpstr>Présentation PowerPoint</vt:lpstr>
      <vt:lpstr>Communication (avec les étudiants,  jeunes diplômés ITB et le CFPB)</vt:lpstr>
      <vt:lpstr>Présentation PowerPoint</vt:lpstr>
      <vt:lpstr>Administratif / juridique</vt:lpstr>
      <vt:lpstr>Présentation PowerPoint</vt:lpstr>
      <vt:lpstr>Chantiers autres ?</vt:lpstr>
      <vt:lpstr> </vt:lpstr>
      <vt:lpstr>Recensement présidents aitb régionales</vt:lpstr>
      <vt:lpstr>Recensement des boites mail</vt:lpstr>
      <vt:lpstr>Echanges avec Netanwser</vt:lpstr>
      <vt:lpstr>Questions</vt:lpstr>
      <vt:lpstr>Merci de votre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Synthèse  Auteur : Franck Majesté - Date : 04/04/2017</dc:title>
  <dc:creator>Franck MAJESTE LABOURDENNE</dc:creator>
  <cp:keywords>aITB</cp:keywords>
  <cp:lastModifiedBy>Franck MAJESTÉ LABOURDENNE</cp:lastModifiedBy>
  <cp:revision>527</cp:revision>
  <cp:lastPrinted>2016-04-27T12:56:34Z</cp:lastPrinted>
  <dcterms:created xsi:type="dcterms:W3CDTF">2016-09-06T09:51:18Z</dcterms:created>
  <dcterms:modified xsi:type="dcterms:W3CDTF">2018-01-18T21:34:56Z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0x0101000EC1236AD5534D78845FE517BB46A6A000D6AEB002A044894198CA941BC98561B1</vt:lpwstr>
  </property>
  <property fmtid="{D5CDD505-2E9C-101B-9397-08002B2CF9AE}" pid="3" name="_ibp_SrcFolder">
    <vt:lpwstr>http://projets-pib.srv-ib.ibp/sites/GSP12585/DocumentsPartages/300 - Livrables/360 - Déploiement/364-Paramétrage/Module_NDA/GSP12585 - Présention Module NDA du 20170130.pptx</vt:lpwstr>
  </property>
  <property fmtid="{D5CDD505-2E9C-101B-9397-08002B2CF9AE}" pid="4" name="_ibp_SrcItemId">
    <vt:lpwstr>3A4WAYNU2N7A-4-1568</vt:lpwstr>
  </property>
  <property fmtid="{D5CDD505-2E9C-101B-9397-08002B2CF9AE}" pid="5" name="_dlc_DocIdItemGuid">
    <vt:lpwstr>47aac728-6253-4b3c-86e1-e710ecc47caa</vt:lpwstr>
  </property>
  <property fmtid="{D5CDD505-2E9C-101B-9397-08002B2CF9AE}" pid="6" name="_ibp_refDocUrl">
    <vt:lpwstr/>
  </property>
  <property fmtid="{D5CDD505-2E9C-101B-9397-08002B2CF9AE}" pid="7" name="_ibp_version">
    <vt:lpwstr/>
  </property>
  <property fmtid="{D5CDD505-2E9C-101B-9397-08002B2CF9AE}" pid="8" name="IbpDirectionActServ">
    <vt:lpwstr>15;#DGA|2ee77a3a-74c1-4cd0-bb05-f32ed8a13e87</vt:lpwstr>
  </property>
  <property fmtid="{D5CDD505-2E9C-101B-9397-08002B2CF9AE}" pid="9" name="IbpServiceActServTaxHTField0">
    <vt:lpwstr>COM|1e94fc89-8474-459b-816b-5c5e52683540</vt:lpwstr>
  </property>
  <property fmtid="{D5CDD505-2E9C-101B-9397-08002B2CF9AE}" pid="10" name="IbpDirectionActServTaxHTField0">
    <vt:lpwstr>DGA|2ee77a3a-74c1-4cd0-bb05-f32ed8a13e87</vt:lpwstr>
  </property>
  <property fmtid="{D5CDD505-2E9C-101B-9397-08002B2CF9AE}" pid="11" name="IbpServiceActServ">
    <vt:lpwstr>16;#COM|1e94fc89-8474-459b-816b-5c5e52683540</vt:lpwstr>
  </property>
  <property fmtid="{D5CDD505-2E9C-101B-9397-08002B2CF9AE}" pid="12" name="IbpDirection">
    <vt:lpwstr/>
  </property>
  <property fmtid="{D5CDD505-2E9C-101B-9397-08002B2CF9AE}" pid="13" name="IbpProduit">
    <vt:lpwstr/>
  </property>
  <property fmtid="{D5CDD505-2E9C-101B-9397-08002B2CF9AE}" pid="14" name="IbpDomaine">
    <vt:lpwstr/>
  </property>
  <property fmtid="{D5CDD505-2E9C-101B-9397-08002B2CF9AE}" pid="15" name="IbpAppUtil">
    <vt:lpwstr/>
  </property>
  <property fmtid="{D5CDD505-2E9C-101B-9397-08002B2CF9AE}" pid="16" name="IbpMetier">
    <vt:lpwstr/>
  </property>
  <property fmtid="{D5CDD505-2E9C-101B-9397-08002B2CF9AE}" pid="17" name="iBPTitreDuProjet">
    <vt:lpwstr>Recouvrement Provision - Sopra Banking Lending</vt:lpwstr>
  </property>
  <property fmtid="{D5CDD505-2E9C-101B-9397-08002B2CF9AE}" pid="18" name="iBPAuteurDuDocument">
    <vt:lpwstr>Pacôme JONIN</vt:lpwstr>
  </property>
  <property fmtid="{D5CDD505-2E9C-101B-9397-08002B2CF9AE}" pid="19" name="ibpGsp_Code">
    <vt:lpwstr>GSP12585</vt:lpwstr>
  </property>
  <property fmtid="{D5CDD505-2E9C-101B-9397-08002B2CF9AE}" pid="20" name="iBPTypeDuDocument">
    <vt:lpwstr>Document i-BP</vt:lpwstr>
  </property>
  <property fmtid="{D5CDD505-2E9C-101B-9397-08002B2CF9AE}" pid="21" name="IconOverlay">
    <vt:lpwstr/>
  </property>
  <property fmtid="{D5CDD505-2E9C-101B-9397-08002B2CF9AE}" pid="22" name="iBPVersionEnCours">
    <vt:lpwstr>5.0</vt:lpwstr>
  </property>
</Properties>
</file>