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6"/>
  </p:sldMasterIdLst>
  <p:notesMasterIdLst>
    <p:notesMasterId r:id="rId23"/>
  </p:notesMasterIdLst>
  <p:handoutMasterIdLst>
    <p:handoutMasterId r:id="rId24"/>
  </p:handoutMasterIdLst>
  <p:sldIdLst>
    <p:sldId id="256" r:id="rId7"/>
    <p:sldId id="261" r:id="rId8"/>
    <p:sldId id="586" r:id="rId9"/>
    <p:sldId id="613" r:id="rId10"/>
    <p:sldId id="614" r:id="rId11"/>
    <p:sldId id="526" r:id="rId12"/>
    <p:sldId id="587" r:id="rId13"/>
    <p:sldId id="615" r:id="rId14"/>
    <p:sldId id="530" r:id="rId15"/>
    <p:sldId id="589" r:id="rId16"/>
    <p:sldId id="581" r:id="rId17"/>
    <p:sldId id="585" r:id="rId18"/>
    <p:sldId id="582" r:id="rId19"/>
    <p:sldId id="598" r:id="rId20"/>
    <p:sldId id="535" r:id="rId21"/>
    <p:sldId id="616" r:id="rId22"/>
  </p:sldIdLst>
  <p:sldSz cx="10261600" cy="6408738"/>
  <p:notesSz cx="10234613" cy="7099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27038" indent="30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854075" indent="603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281113" indent="904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708150" indent="120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28">
          <p15:clr>
            <a:srgbClr val="A4A3A4"/>
          </p15:clr>
        </p15:guide>
        <p15:guide id="2" pos="3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C94B"/>
    <a:srgbClr val="C5C5C5"/>
    <a:srgbClr val="DEDEDE"/>
    <a:srgbClr val="E1E1E1"/>
    <a:srgbClr val="C71B54"/>
    <a:srgbClr val="9AAC4E"/>
    <a:srgbClr val="A84707"/>
    <a:srgbClr val="9DAE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9" autoAdjust="0"/>
    <p:restoredTop sz="96433" autoAdjust="0"/>
  </p:normalViewPr>
  <p:slideViewPr>
    <p:cSldViewPr snapToGrid="0">
      <p:cViewPr varScale="1">
        <p:scale>
          <a:sx n="94" d="100"/>
          <a:sy n="94" d="100"/>
        </p:scale>
        <p:origin x="90" y="450"/>
      </p:cViewPr>
      <p:guideLst>
        <p:guide orient="horz" pos="728"/>
        <p:guide pos="3232"/>
      </p:guideLst>
    </p:cSldViewPr>
  </p:slideViewPr>
  <p:outlineViewPr>
    <p:cViewPr>
      <p:scale>
        <a:sx n="33" d="100"/>
        <a:sy n="33" d="100"/>
      </p:scale>
      <p:origin x="0" y="-59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105" d="100"/>
          <a:sy n="105" d="100"/>
        </p:scale>
        <p:origin x="432" y="114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560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5963" y="0"/>
            <a:ext cx="4435475" cy="35560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8C58616-DB39-4F54-8531-6C1D89EFA1F8}" type="datetimeFigureOut">
              <a:rPr lang="fr-FR"/>
              <a:pPr>
                <a:defRPr/>
              </a:pPr>
              <a:t>08/12/2017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5963" y="6743700"/>
            <a:ext cx="4435475" cy="35401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707435-AA67-4983-98B7-4C4D2A0D413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3888" cy="355600"/>
          </a:xfrm>
          <a:prstGeom prst="rect">
            <a:avLst/>
          </a:prstGeom>
        </p:spPr>
        <p:txBody>
          <a:bodyPr vert="horz" lIns="94642" tIns="47321" rIns="94642" bIns="47321" rtlCol="0"/>
          <a:lstStyle>
            <a:lvl1pPr algn="l">
              <a:defRPr sz="9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3888" cy="355600"/>
          </a:xfrm>
          <a:prstGeom prst="rect">
            <a:avLst/>
          </a:prstGeom>
        </p:spPr>
        <p:txBody>
          <a:bodyPr vert="horz" lIns="94642" tIns="47321" rIns="94642" bIns="47321" rtlCol="0"/>
          <a:lstStyle>
            <a:lvl1pPr algn="r">
              <a:defRPr sz="900">
                <a:cs typeface="+mn-cs"/>
              </a:defRPr>
            </a:lvl1pPr>
          </a:lstStyle>
          <a:p>
            <a:pPr>
              <a:defRPr/>
            </a:pPr>
            <a:fld id="{FAB6F523-63DE-49AE-BB72-C6E63280E007}" type="datetimeFigureOut">
              <a:rPr lang="fr-FR"/>
              <a:pPr>
                <a:defRPr/>
              </a:pPr>
              <a:t>08/12/2017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2003425"/>
            <a:ext cx="5141912" cy="3211513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>
            <a:outerShdw blurRad="190500" dist="63500" dir="5100000" algn="t" rotWithShape="0">
              <a:prstClr val="black">
                <a:alpha val="20000"/>
              </a:prstClr>
            </a:outerShdw>
          </a:effectLst>
        </p:spPr>
        <p:txBody>
          <a:bodyPr vert="horz" lIns="94642" tIns="47321" rIns="94642" bIns="47321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226050" y="355600"/>
            <a:ext cx="4706938" cy="6497638"/>
          </a:xfrm>
          <a:prstGeom prst="rect">
            <a:avLst/>
          </a:prstGeom>
        </p:spPr>
        <p:txBody>
          <a:bodyPr vert="horz" lIns="94642" tIns="47321" rIns="94642" bIns="47321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3888" cy="354013"/>
          </a:xfrm>
          <a:prstGeom prst="rect">
            <a:avLst/>
          </a:prstGeom>
        </p:spPr>
        <p:txBody>
          <a:bodyPr vert="horz" lIns="94642" tIns="47321" rIns="94642" bIns="47321" rtlCol="0" anchor="b"/>
          <a:lstStyle>
            <a:lvl1pPr algn="l">
              <a:defRPr sz="10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50" y="6743700"/>
            <a:ext cx="4433888" cy="354013"/>
          </a:xfrm>
          <a:prstGeom prst="rect">
            <a:avLst/>
          </a:prstGeom>
        </p:spPr>
        <p:txBody>
          <a:bodyPr vert="horz" lIns="94642" tIns="47321" rIns="94642" bIns="47321" rtlCol="0" anchor="b"/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9589D927-D12F-4C06-8FDB-29A16E4B95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70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40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11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08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36953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64343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91734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9124" algn="l" defTabSz="8547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3" y="1917700"/>
            <a:ext cx="4922837" cy="3074988"/>
          </a:xfrm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9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4D4541A-279B-44F0-A47E-02F306ECE074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39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9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D69AD6-ABBB-4ED9-8C86-6A5050EA305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rez (sans visuel)">
    <p:bg>
      <p:bgPr>
        <a:solidFill>
          <a:srgbClr val="003C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175" y="-9525"/>
            <a:ext cx="12223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30175" y="5245100"/>
            <a:ext cx="1095375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93465" y="3286925"/>
            <a:ext cx="6893720" cy="2132982"/>
          </a:xfrm>
        </p:spPr>
        <p:txBody>
          <a:bodyPr lIns="0" tIns="0" rIns="0" anchor="t"/>
          <a:lstStyle>
            <a:lvl1pPr marL="0" indent="0" algn="ctr">
              <a:lnSpc>
                <a:spcPts val="3300"/>
              </a:lnSpc>
              <a:buFontTx/>
              <a:buNone/>
              <a:defRPr sz="3600" b="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3465" y="1260153"/>
            <a:ext cx="6893720" cy="1931522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3600" cap="all" baseline="0">
                <a:solidFill>
                  <a:srgbClr val="16B1E6"/>
                </a:solidFill>
              </a:defRPr>
            </a:lvl1pPr>
            <a:lvl2pPr marL="427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82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9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36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64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9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1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BE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1225109" y="5675413"/>
            <a:ext cx="2413261" cy="54534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2"/>
          </p:nvPr>
        </p:nvSpPr>
        <p:spPr>
          <a:xfrm>
            <a:off x="1225550" y="-9525"/>
            <a:ext cx="1538288" cy="341313"/>
          </a:xfrm>
        </p:spPr>
        <p:txBody>
          <a:bodyPr vert="horz" wrap="square" lIns="85478" tIns="42739" rIns="85478" bIns="42739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1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10" name="Rectangle 9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2" name="Groupe 30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13" name="Rectangle 12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5" name="Image 1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3080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30030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6746979" y="1390651"/>
            <a:ext cx="3029767" cy="4334194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0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22"/>
          </p:nvPr>
        </p:nvSpPr>
        <p:spPr>
          <a:xfrm>
            <a:off x="2106613" y="6154738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23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24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1A79815-E570-48AC-9774-0F5AD6F5EB8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17"/>
          <p:cNvGrpSpPr>
            <a:grpSpLocks/>
          </p:cNvGrpSpPr>
          <p:nvPr userDrawn="1"/>
        </p:nvGrpSpPr>
        <p:grpSpPr bwMode="auto">
          <a:xfrm>
            <a:off x="0" y="0"/>
            <a:ext cx="5130800" cy="6408738"/>
            <a:chOff x="378240" y="0"/>
            <a:chExt cx="5130802" cy="640873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116428" y="0"/>
              <a:ext cx="4392614" cy="320516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378240" y="0"/>
              <a:ext cx="1346201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3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922463" indent="-212725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06160" y="106797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B513AB28-F28F-4BFE-90C4-297E995A2E2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2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17"/>
          <p:cNvGrpSpPr>
            <a:grpSpLocks/>
          </p:cNvGrpSpPr>
          <p:nvPr userDrawn="1"/>
        </p:nvGrpSpPr>
        <p:grpSpPr bwMode="auto">
          <a:xfrm>
            <a:off x="0" y="0"/>
            <a:ext cx="5130800" cy="6408738"/>
            <a:chOff x="378240" y="0"/>
            <a:chExt cx="5130802" cy="640873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116428" y="3203575"/>
              <a:ext cx="4392614" cy="320516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378240" y="0"/>
              <a:ext cx="1346201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922463" indent="-212725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chemeClr val="tx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1006160" y="106797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1E3CB56F-913D-4925-9A38-D21DE4381BE5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17"/>
          <p:cNvGrpSpPr>
            <a:grpSpLocks/>
          </p:cNvGrpSpPr>
          <p:nvPr userDrawn="1"/>
        </p:nvGrpSpPr>
        <p:grpSpPr bwMode="auto">
          <a:xfrm>
            <a:off x="5130800" y="0"/>
            <a:ext cx="5130800" cy="6408738"/>
            <a:chOff x="443490" y="0"/>
            <a:chExt cx="5130800" cy="640873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443490" y="0"/>
              <a:ext cx="4392613" cy="320516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4228090" y="0"/>
              <a:ext cx="1346200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3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881188" indent="-171450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/>
            </a:lvl3pPr>
            <a:lvl4pPr marL="1495425" indent="-212725">
              <a:buFont typeface="Wingdings" pitchFamily="2" charset="2"/>
              <a:buChar char="§"/>
              <a:defRPr sz="1200"/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37480" y="106797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l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60061434-E22D-4785-8050-AF0D7BEE37C5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cyan 4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17"/>
          <p:cNvGrpSpPr>
            <a:grpSpLocks/>
          </p:cNvGrpSpPr>
          <p:nvPr userDrawn="1"/>
        </p:nvGrpSpPr>
        <p:grpSpPr bwMode="auto">
          <a:xfrm>
            <a:off x="5130800" y="0"/>
            <a:ext cx="5130800" cy="6408738"/>
            <a:chOff x="443490" y="0"/>
            <a:chExt cx="5130800" cy="640873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443490" y="3203575"/>
              <a:ext cx="4392613" cy="3205163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4228090" y="0"/>
              <a:ext cx="1346200" cy="64087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3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394" y="3299592"/>
            <a:ext cx="3584605" cy="2924251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8600" y="761431"/>
            <a:ext cx="3581399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/>
          </p:nvPr>
        </p:nvSpPr>
        <p:spPr>
          <a:xfrm>
            <a:off x="5372099" y="761431"/>
            <a:ext cx="3602681" cy="2324669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sz="1800">
                <a:solidFill>
                  <a:srgbClr val="003C82"/>
                </a:solidFill>
              </a:defRPr>
            </a:lvl1pPr>
            <a:lvl2pPr marL="693738" indent="-266700">
              <a:buFont typeface="Wingdings" pitchFamily="2" charset="2"/>
              <a:buChar char="§"/>
              <a:defRPr sz="1600">
                <a:solidFill>
                  <a:srgbClr val="003C8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3pPr>
            <a:lvl4pPr marL="1495425" indent="-212725">
              <a:buFont typeface="Wingdings" pitchFamily="2" charset="2"/>
              <a:buChar char="§"/>
              <a:defRPr sz="1200">
                <a:solidFill>
                  <a:schemeClr val="tx1"/>
                </a:solidFill>
              </a:defRPr>
            </a:lvl4pPr>
            <a:lvl5pPr marL="1881188" indent="-171450">
              <a:buClr>
                <a:srgbClr val="00B05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Espace réservé du contenu 3"/>
          <p:cNvSpPr>
            <a:spLocks noGrp="1"/>
          </p:cNvSpPr>
          <p:nvPr>
            <p:ph sz="half" idx="14"/>
          </p:nvPr>
        </p:nvSpPr>
        <p:spPr>
          <a:xfrm>
            <a:off x="5372099" y="3314263"/>
            <a:ext cx="3602681" cy="2909580"/>
          </a:xfrm>
          <a:prstGeom prst="rect">
            <a:avLst/>
          </a:prstGeom>
        </p:spPr>
        <p:txBody>
          <a:bodyPr>
            <a:normAutofit/>
          </a:bodyPr>
          <a:lstStyle>
            <a:lvl1pPr marL="319088" indent="-319088">
              <a:buClr>
                <a:schemeClr val="bg1"/>
              </a:buClr>
              <a:buSzPct val="90000"/>
              <a:buFont typeface="Wingdings" pitchFamily="2" charset="2"/>
              <a:buChar char="l"/>
              <a:defRPr sz="1800">
                <a:solidFill>
                  <a:schemeClr val="bg1"/>
                </a:solidFill>
              </a:defRPr>
            </a:lvl1pPr>
            <a:lvl2pPr marL="693738" indent="-266700">
              <a:buClr>
                <a:schemeClr val="bg1"/>
              </a:buClr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1068388" indent="-212725">
              <a:buClr>
                <a:schemeClr val="bg1"/>
              </a:buClr>
              <a:buSzPct val="60000"/>
              <a:buFont typeface="Wingdings" pitchFamily="2" charset="2"/>
              <a:buChar char="l"/>
              <a:defRPr sz="1400">
                <a:solidFill>
                  <a:schemeClr val="bg1"/>
                </a:solidFill>
              </a:defRPr>
            </a:lvl3pPr>
            <a:lvl4pPr marL="1495425" indent="-212725">
              <a:buClr>
                <a:schemeClr val="bg1"/>
              </a:buClr>
              <a:buFont typeface="Wingdings" pitchFamily="2" charset="2"/>
              <a:buChar char="§"/>
              <a:defRPr sz="1200">
                <a:solidFill>
                  <a:schemeClr val="bg1"/>
                </a:solidFill>
              </a:defRPr>
            </a:lvl4pPr>
            <a:lvl5pPr marL="1881188" indent="-171450">
              <a:buClr>
                <a:schemeClr val="bg1"/>
              </a:buClr>
              <a:buFont typeface="Arial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37480" y="106797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l">
              <a:lnSpc>
                <a:spcPts val="2400"/>
              </a:lnSpc>
              <a:buSzPct val="100000"/>
              <a:buFontTx/>
              <a:buNone/>
              <a:defRPr lang="fr-FR" sz="2400" b="0" kern="1200" baseline="0" dirty="0" smtClean="0">
                <a:solidFill>
                  <a:srgbClr val="003C8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2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C3C8D4B7-6B28-4D2A-913A-B397D56BE10E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360738" cy="640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grpSp>
        <p:nvGrpSpPr>
          <p:cNvPr id="7" name="Groupe 14"/>
          <p:cNvGrpSpPr>
            <a:grpSpLocks/>
          </p:cNvGrpSpPr>
          <p:nvPr userDrawn="1"/>
        </p:nvGrpSpPr>
        <p:grpSpPr bwMode="auto">
          <a:xfrm rot="-5400000">
            <a:off x="-7938" y="5233988"/>
            <a:ext cx="1190625" cy="1190626"/>
            <a:chOff x="-8462" y="0"/>
            <a:chExt cx="629392" cy="628877"/>
          </a:xfrm>
        </p:grpSpPr>
        <p:sp>
          <p:nvSpPr>
            <p:cNvPr id="8" name="Rectangle 7"/>
            <p:cNvSpPr/>
            <p:nvPr userDrawn="1"/>
          </p:nvSpPr>
          <p:spPr>
            <a:xfrm rot="5400000">
              <a:off x="230350" y="-238811"/>
              <a:ext cx="15176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-6783" y="0"/>
              <a:ext cx="151894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0" name="Groupe 22"/>
          <p:cNvGrpSpPr>
            <a:grpSpLocks/>
          </p:cNvGrpSpPr>
          <p:nvPr userDrawn="1"/>
        </p:nvGrpSpPr>
        <p:grpSpPr bwMode="auto">
          <a:xfrm rot="5400000">
            <a:off x="9070975" y="-15875"/>
            <a:ext cx="1190625" cy="1190625"/>
            <a:chOff x="-8462" y="0"/>
            <a:chExt cx="629392" cy="628877"/>
          </a:xfrm>
        </p:grpSpPr>
        <p:sp>
          <p:nvSpPr>
            <p:cNvPr id="11" name="Rectangle 10"/>
            <p:cNvSpPr/>
            <p:nvPr userDrawn="1"/>
          </p:nvSpPr>
          <p:spPr>
            <a:xfrm rot="5400000">
              <a:off x="230350" y="-237135"/>
              <a:ext cx="15176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8462" y="0"/>
              <a:ext cx="151894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sp>
        <p:nvSpPr>
          <p:cNvPr id="13" name="ZoneTexte 12"/>
          <p:cNvSpPr txBox="1"/>
          <p:nvPr userDrawn="1"/>
        </p:nvSpPr>
        <p:spPr>
          <a:xfrm>
            <a:off x="957263" y="6424613"/>
            <a:ext cx="2093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 slide ouvert en blanc</a:t>
            </a:r>
          </a:p>
        </p:txBody>
      </p:sp>
      <p:sp>
        <p:nvSpPr>
          <p:cNvPr id="14" name="Flèche droite 13"/>
          <p:cNvSpPr/>
          <p:nvPr userDrawn="1"/>
        </p:nvSpPr>
        <p:spPr>
          <a:xfrm rot="16200000">
            <a:off x="3179763" y="6467475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684588" y="6424613"/>
            <a:ext cx="2601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16" name="Triangle isocèle 15"/>
          <p:cNvSpPr/>
          <p:nvPr userDrawn="1"/>
        </p:nvSpPr>
        <p:spPr>
          <a:xfrm rot="16200000">
            <a:off x="3021013" y="6977062"/>
            <a:ext cx="463550" cy="2825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8" name="Image 2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564688" y="5738813"/>
            <a:ext cx="6318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55328"/>
            <a:ext cx="3287729" cy="867985"/>
          </a:xfrm>
          <a:noFill/>
        </p:spPr>
        <p:txBody>
          <a:bodyPr tIns="0" rIns="0" anchor="t">
            <a:noAutofit/>
          </a:bodyPr>
          <a:lstStyle>
            <a:lvl1pPr marL="0" indent="0" algn="l">
              <a:lnSpc>
                <a:spcPts val="2300"/>
              </a:lnSpc>
              <a:buSzPct val="124000"/>
              <a:buFont typeface="Arial" pitchFamily="34" charset="0"/>
              <a:buNone/>
              <a:defRPr sz="2400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436561"/>
            <a:ext cx="6450120" cy="5470753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155700"/>
            <a:ext cx="3276351" cy="4711700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6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20"/>
          </p:nvPr>
        </p:nvSpPr>
        <p:spPr>
          <a:xfrm>
            <a:off x="1801813" y="6196013"/>
            <a:ext cx="1558925" cy="204787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3360738" y="6196013"/>
            <a:ext cx="5616575" cy="204787"/>
          </a:xfr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22"/>
          </p:nvPr>
        </p:nvSpPr>
        <p:spPr>
          <a:xfrm>
            <a:off x="9980613" y="1174750"/>
            <a:ext cx="276225" cy="201613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22850E-502D-4884-BA10-2BF2E229CFDE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360738" cy="640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grpSp>
        <p:nvGrpSpPr>
          <p:cNvPr id="7" name="Groupe 14"/>
          <p:cNvGrpSpPr>
            <a:grpSpLocks/>
          </p:cNvGrpSpPr>
          <p:nvPr userDrawn="1"/>
        </p:nvGrpSpPr>
        <p:grpSpPr bwMode="auto">
          <a:xfrm rot="10800000">
            <a:off x="9064625" y="5233988"/>
            <a:ext cx="1192213" cy="1190625"/>
            <a:chOff x="-8462" y="0"/>
            <a:chExt cx="629392" cy="628877"/>
          </a:xfrm>
        </p:grpSpPr>
        <p:sp>
          <p:nvSpPr>
            <p:cNvPr id="8" name="Rectangle 7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0" name="Groupe 22"/>
          <p:cNvGrpSpPr>
            <a:grpSpLocks/>
          </p:cNvGrpSpPr>
          <p:nvPr userDrawn="1"/>
        </p:nvGrpSpPr>
        <p:grpSpPr bwMode="auto">
          <a:xfrm>
            <a:off x="0" y="-15875"/>
            <a:ext cx="1192213" cy="1190625"/>
            <a:chOff x="-8462" y="0"/>
            <a:chExt cx="629392" cy="628877"/>
          </a:xfrm>
        </p:grpSpPr>
        <p:sp>
          <p:nvSpPr>
            <p:cNvPr id="11" name="Rectangle 10"/>
            <p:cNvSpPr/>
            <p:nvPr userDrawn="1"/>
          </p:nvSpPr>
          <p:spPr>
            <a:xfrm rot="5400000">
              <a:off x="230350" y="-238812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8462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sp>
        <p:nvSpPr>
          <p:cNvPr id="13" name="ZoneTexte 12"/>
          <p:cNvSpPr txBox="1"/>
          <p:nvPr userDrawn="1"/>
        </p:nvSpPr>
        <p:spPr>
          <a:xfrm>
            <a:off x="957263" y="6424613"/>
            <a:ext cx="2093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 slide ouvert en blanc</a:t>
            </a:r>
          </a:p>
        </p:txBody>
      </p:sp>
      <p:sp>
        <p:nvSpPr>
          <p:cNvPr id="14" name="Flèche droite 13"/>
          <p:cNvSpPr/>
          <p:nvPr userDrawn="1"/>
        </p:nvSpPr>
        <p:spPr>
          <a:xfrm rot="16200000">
            <a:off x="3179763" y="6467475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684588" y="6424613"/>
            <a:ext cx="2601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16" name="Triangle isocèle 15"/>
          <p:cNvSpPr/>
          <p:nvPr userDrawn="1"/>
        </p:nvSpPr>
        <p:spPr>
          <a:xfrm rot="16200000">
            <a:off x="3021013" y="6977062"/>
            <a:ext cx="463550" cy="2825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20" name="Image 2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1088394"/>
            <a:ext cx="6450120" cy="4818920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1" y="314666"/>
            <a:ext cx="3143250" cy="5552734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3590925" y="322528"/>
            <a:ext cx="621988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4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1" name="Espace réservé de la date 3"/>
          <p:cNvSpPr>
            <a:spLocks noGrp="1"/>
          </p:cNvSpPr>
          <p:nvPr>
            <p:ph type="dt" sz="half" idx="20"/>
          </p:nvPr>
        </p:nvSpPr>
        <p:spPr>
          <a:xfrm>
            <a:off x="1508125" y="6196013"/>
            <a:ext cx="1852613" cy="200025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2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3360738" y="6196013"/>
            <a:ext cx="5616575" cy="204787"/>
          </a:xfr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22"/>
          </p:nvPr>
        </p:nvSpPr>
        <p:spPr>
          <a:xfrm>
            <a:off x="9980613" y="5013325"/>
            <a:ext cx="276225" cy="201613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18CD2-2B88-4DA9-8208-4683B2A833C8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360738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grpSp>
        <p:nvGrpSpPr>
          <p:cNvPr id="7" name="Groupe 14"/>
          <p:cNvGrpSpPr>
            <a:grpSpLocks/>
          </p:cNvGrpSpPr>
          <p:nvPr userDrawn="1"/>
        </p:nvGrpSpPr>
        <p:grpSpPr bwMode="auto">
          <a:xfrm rot="10800000">
            <a:off x="9064625" y="5233988"/>
            <a:ext cx="1192213" cy="1190625"/>
            <a:chOff x="-8462" y="0"/>
            <a:chExt cx="629392" cy="628877"/>
          </a:xfrm>
        </p:grpSpPr>
        <p:sp>
          <p:nvSpPr>
            <p:cNvPr id="8" name="Rectangle 7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rgbClr val="003C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0" name="Groupe 22"/>
          <p:cNvGrpSpPr/>
          <p:nvPr userDrawn="1"/>
        </p:nvGrpSpPr>
        <p:grpSpPr>
          <a:xfrm>
            <a:off x="0" y="-15689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11" name="Rectangle 10"/>
            <p:cNvSpPr/>
            <p:nvPr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sp>
        <p:nvSpPr>
          <p:cNvPr id="13" name="ZoneTexte 12"/>
          <p:cNvSpPr txBox="1"/>
          <p:nvPr userDrawn="1"/>
        </p:nvSpPr>
        <p:spPr>
          <a:xfrm>
            <a:off x="957263" y="6424613"/>
            <a:ext cx="2093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 slide ouvert en blanc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3684588" y="6424613"/>
            <a:ext cx="2601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15" name="Flèche droite 14"/>
          <p:cNvSpPr/>
          <p:nvPr userDrawn="1"/>
        </p:nvSpPr>
        <p:spPr>
          <a:xfrm rot="16200000">
            <a:off x="3179763" y="6467475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6" name="Triangle isocèle 15"/>
          <p:cNvSpPr/>
          <p:nvPr userDrawn="1"/>
        </p:nvSpPr>
        <p:spPr>
          <a:xfrm rot="16200000">
            <a:off x="3021013" y="6977062"/>
            <a:ext cx="463550" cy="2825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20" name="Image 2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1088394"/>
            <a:ext cx="6450120" cy="4818920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1" y="314666"/>
            <a:ext cx="3143250" cy="5552734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3590925" y="322528"/>
            <a:ext cx="621988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0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1" name="Espace réservé de la date 3"/>
          <p:cNvSpPr>
            <a:spLocks noGrp="1"/>
          </p:cNvSpPr>
          <p:nvPr>
            <p:ph type="dt" sz="half" idx="20"/>
          </p:nvPr>
        </p:nvSpPr>
        <p:spPr>
          <a:xfrm>
            <a:off x="1360488" y="6196013"/>
            <a:ext cx="2000250" cy="200025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2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3360738" y="6196013"/>
            <a:ext cx="5616575" cy="204787"/>
          </a:xfr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22"/>
          </p:nvPr>
        </p:nvSpPr>
        <p:spPr>
          <a:xfrm>
            <a:off x="9980613" y="5013325"/>
            <a:ext cx="276225" cy="201613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69AC380-2CA0-46ED-87AD-033F41024AEB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s détaillé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360738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rgbClr val="00B0F0"/>
              </a:solidFill>
            </a:endParaRPr>
          </a:p>
        </p:txBody>
      </p:sp>
      <p:grpSp>
        <p:nvGrpSpPr>
          <p:cNvPr id="7" name="Groupe 22"/>
          <p:cNvGrpSpPr/>
          <p:nvPr userDrawn="1"/>
        </p:nvGrpSpPr>
        <p:grpSpPr>
          <a:xfrm rot="5400000">
            <a:off x="9070489" y="-15689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8" name="Rectangle 7"/>
            <p:cNvSpPr/>
            <p:nvPr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0" name="Groupe 27"/>
          <p:cNvGrpSpPr/>
          <p:nvPr userDrawn="1"/>
        </p:nvGrpSpPr>
        <p:grpSpPr>
          <a:xfrm rot="16200000">
            <a:off x="1" y="5220697"/>
            <a:ext cx="1191599" cy="1190624"/>
            <a:chOff x="-8462" y="0"/>
            <a:chExt cx="629392" cy="628877"/>
          </a:xfrm>
          <a:solidFill>
            <a:srgbClr val="00B0F0"/>
          </a:solidFill>
        </p:grpSpPr>
        <p:sp>
          <p:nvSpPr>
            <p:cNvPr id="11" name="Rectangle 10"/>
            <p:cNvSpPr/>
            <p:nvPr/>
          </p:nvSpPr>
          <p:spPr>
            <a:xfrm rot="5400000">
              <a:off x="230174" y="-238636"/>
              <a:ext cx="152119" cy="629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8462" y="0"/>
              <a:ext cx="152119" cy="6288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sp>
        <p:nvSpPr>
          <p:cNvPr id="13" name="ZoneTexte 12"/>
          <p:cNvSpPr txBox="1"/>
          <p:nvPr userDrawn="1"/>
        </p:nvSpPr>
        <p:spPr>
          <a:xfrm>
            <a:off x="957263" y="6424613"/>
            <a:ext cx="2093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Passez le libellé du slide ouvert en blanc</a:t>
            </a:r>
          </a:p>
        </p:txBody>
      </p:sp>
      <p:sp>
        <p:nvSpPr>
          <p:cNvPr id="14" name="Flèche droite 13"/>
          <p:cNvSpPr/>
          <p:nvPr userDrawn="1"/>
        </p:nvSpPr>
        <p:spPr>
          <a:xfrm rot="16200000">
            <a:off x="3179763" y="6467475"/>
            <a:ext cx="361950" cy="32385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684588" y="6424613"/>
            <a:ext cx="2601912" cy="4619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Ajoutez un triangle blanc</a:t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dirigé vers le libellé en marge gauche</a:t>
            </a:r>
          </a:p>
        </p:txBody>
      </p:sp>
      <p:sp>
        <p:nvSpPr>
          <p:cNvPr id="16" name="Triangle isocèle 15"/>
          <p:cNvSpPr/>
          <p:nvPr userDrawn="1"/>
        </p:nvSpPr>
        <p:spPr>
          <a:xfrm rot="16200000">
            <a:off x="3021013" y="6977062"/>
            <a:ext cx="463550" cy="2825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8" name="Image 2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577388" y="5759450"/>
            <a:ext cx="63023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55328"/>
            <a:ext cx="3287729" cy="867985"/>
          </a:xfrm>
          <a:noFill/>
        </p:spPr>
        <p:txBody>
          <a:bodyPr tIns="0" rIns="0" anchor="t">
            <a:noAutofit/>
          </a:bodyPr>
          <a:lstStyle>
            <a:lvl1pPr marL="0" indent="0" algn="l">
              <a:lnSpc>
                <a:spcPts val="2300"/>
              </a:lnSpc>
              <a:buSzPct val="124000"/>
              <a:buFont typeface="Arial" pitchFamily="34" charset="0"/>
              <a:buNone/>
              <a:defRPr sz="2400" cap="none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9"/>
          </p:nvPr>
        </p:nvSpPr>
        <p:spPr>
          <a:xfrm>
            <a:off x="3361200" y="436561"/>
            <a:ext cx="6450120" cy="5470753"/>
          </a:xfrm>
          <a:prstGeom prst="rect">
            <a:avLst/>
          </a:prstGeom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155700"/>
            <a:ext cx="3276351" cy="4711700"/>
          </a:xfrm>
          <a:prstGeom prst="rect">
            <a:avLst/>
          </a:prstGeom>
        </p:spPr>
        <p:txBody>
          <a:bodyPr lIns="180000" rIns="144000" anchor="ctr"/>
          <a:lstStyle>
            <a:lvl1pPr marL="0" indent="0" algn="r">
              <a:lnSpc>
                <a:spcPts val="2000"/>
              </a:lnSpc>
              <a:spcAft>
                <a:spcPts val="1200"/>
              </a:spcAft>
              <a:buFont typeface="Arial" pitchFamily="34" charset="0"/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6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3407889" y="25569"/>
            <a:ext cx="3580153" cy="236862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20"/>
          </p:nvPr>
        </p:nvSpPr>
        <p:spPr>
          <a:xfrm>
            <a:off x="2411413" y="6196013"/>
            <a:ext cx="949325" cy="204787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3360738" y="6196013"/>
            <a:ext cx="5616575" cy="204787"/>
          </a:xfrm>
        </p:spPr>
        <p:txBody>
          <a:bodyPr/>
          <a:lstStyle>
            <a:lvl1pPr algn="l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22"/>
          </p:nvPr>
        </p:nvSpPr>
        <p:spPr>
          <a:xfrm>
            <a:off x="9980613" y="1174750"/>
            <a:ext cx="276225" cy="201613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827F098-62DB-4242-8CB7-699004F76BB0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pied seu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13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6" name="Rectangle 5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8" name="Groupe 14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9" name="Rectangle 8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1" name="Image 1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22"/>
          </p:nvPr>
        </p:nvSpPr>
        <p:spPr>
          <a:xfrm>
            <a:off x="1663700" y="6154738"/>
            <a:ext cx="7412038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3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24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D6240B-FC51-426E-BAAE-5854D2132EEC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 userDrawn="1"/>
        </p:nvSpPr>
        <p:spPr>
          <a:xfrm>
            <a:off x="219075" y="15875"/>
            <a:ext cx="4964113" cy="798513"/>
          </a:xfrm>
          <a:prstGeom prst="rect">
            <a:avLst/>
          </a:prstGeom>
        </p:spPr>
        <p:txBody>
          <a:bodyPr lIns="0" tIns="0" rIns="0" bIns="0"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8800" kern="1200" cap="all">
                <a:solidFill>
                  <a:srgbClr val="CCD2D6"/>
                </a:solidFill>
                <a:latin typeface="Placard for Banque Populaire" pitchFamily="34" charset="0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 algn="l">
              <a:defRPr/>
            </a:pPr>
            <a:r>
              <a:rPr lang="fr-FR" sz="4800" b="1" dirty="0">
                <a:solidFill>
                  <a:srgbClr val="00B0F0"/>
                </a:solidFill>
                <a:latin typeface="Calibri Light" panose="020F0302020204030204" pitchFamily="34" charset="0"/>
              </a:rPr>
              <a:t>Sommaire</a:t>
            </a:r>
          </a:p>
        </p:txBody>
      </p:sp>
      <p:sp>
        <p:nvSpPr>
          <p:cNvPr id="4" name="Triangle isocèle 3"/>
          <p:cNvSpPr/>
          <p:nvPr userDrawn="1"/>
        </p:nvSpPr>
        <p:spPr>
          <a:xfrm rot="5400000">
            <a:off x="-1119188" y="2586038"/>
            <a:ext cx="3546475" cy="13081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Triangle isocèle 4"/>
          <p:cNvSpPr/>
          <p:nvPr userDrawn="1"/>
        </p:nvSpPr>
        <p:spPr>
          <a:xfrm rot="16200000">
            <a:off x="7853362" y="2586038"/>
            <a:ext cx="3546475" cy="13081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7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531945" y="813611"/>
            <a:ext cx="7301579" cy="5142689"/>
          </a:xfrm>
          <a:prstGeom prst="rect">
            <a:avLst/>
          </a:prstGeom>
        </p:spPr>
        <p:txBody>
          <a:bodyPr anchor="ctr"/>
          <a:lstStyle>
            <a:lvl1pPr marL="0" marR="0" indent="0" algn="l" defTabSz="854781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122"/>
              </a:spcAft>
              <a:buClrTx/>
              <a:buSzTx/>
              <a:buFontTx/>
              <a:buNone/>
              <a:tabLst/>
              <a:defRPr lang="fr-FR" sz="2800" b="1" cap="none" baseline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 userDrawn="1">
            <p:ph type="sldNum" sz="quarter" idx="10"/>
          </p:nvPr>
        </p:nvSpPr>
        <p:spPr>
          <a:xfrm>
            <a:off x="8843963" y="6103938"/>
            <a:ext cx="417512" cy="206375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fld id="{D9DD9718-6446-46C1-9EBE-C9D1F7437DA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8059738" y="6105525"/>
            <a:ext cx="784225" cy="204788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1201738" y="6105525"/>
            <a:ext cx="6858000" cy="204788"/>
          </a:xfrm>
        </p:spPr>
        <p:txBody>
          <a:bodyPr/>
          <a:lstStyle>
            <a:lvl1pPr algn="r">
              <a:defRPr lang="fr-FR"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12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6" name="Rectangle 5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8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contenu 27"/>
          <p:cNvSpPr>
            <a:spLocks noGrp="1"/>
          </p:cNvSpPr>
          <p:nvPr>
            <p:ph sz="quarter" idx="21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22"/>
          </p:nvPr>
        </p:nvSpPr>
        <p:spPr>
          <a:xfrm>
            <a:off x="9985375" y="6202363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fld id="{4EC42536-1F3F-4DA3-BEA0-51769A0C9E4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d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8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4" name="Rectangle 3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6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2E2E2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1663700" y="6154738"/>
            <a:ext cx="7412038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4305DD-41FE-4B7A-8EFA-8549D59915DF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i-BP seul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9E223A5D-B62F-4C1D-AE03-35DE1A6FFC0B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006F082F-DFDE-4A66-837F-D2BC07D80247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0" y="0"/>
            <a:ext cx="10255250" cy="6408738"/>
            <a:chOff x="-1" y="0"/>
            <a:chExt cx="1025473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1" y="0"/>
              <a:ext cx="852445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1709650" y="0"/>
              <a:ext cx="852444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3419301" y="0"/>
              <a:ext cx="852445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128952" y="0"/>
              <a:ext cx="854032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838603" y="0"/>
              <a:ext cx="854032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48254" y="0"/>
              <a:ext cx="854032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-1" y="0"/>
              <a:ext cx="85244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Janv.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852444" y="0"/>
              <a:ext cx="85720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Fév.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1706476" y="0"/>
              <a:ext cx="85561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Mars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2562094" y="0"/>
              <a:ext cx="85720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Avril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3414539" y="0"/>
              <a:ext cx="85720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Mai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4279682" y="0"/>
              <a:ext cx="84609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Juin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5133714" y="0"/>
              <a:ext cx="849270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5989334" y="0"/>
              <a:ext cx="84926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19" name="ZoneTexte 18"/>
            <p:cNvSpPr txBox="1"/>
            <p:nvPr userDrawn="1"/>
          </p:nvSpPr>
          <p:spPr>
            <a:xfrm>
              <a:off x="6846540" y="0"/>
              <a:ext cx="841332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Sept.</a:t>
              </a:r>
            </a:p>
          </p:txBody>
        </p:sp>
        <p:sp>
          <p:nvSpPr>
            <p:cNvPr id="20" name="ZoneTexte 19"/>
            <p:cNvSpPr txBox="1"/>
            <p:nvPr userDrawn="1"/>
          </p:nvSpPr>
          <p:spPr>
            <a:xfrm>
              <a:off x="7695810" y="0"/>
              <a:ext cx="85244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Oct.</a:t>
              </a:r>
            </a:p>
          </p:txBody>
        </p:sp>
        <p:sp>
          <p:nvSpPr>
            <p:cNvPr id="21" name="ZoneTexte 20"/>
            <p:cNvSpPr txBox="1"/>
            <p:nvPr userDrawn="1"/>
          </p:nvSpPr>
          <p:spPr>
            <a:xfrm>
              <a:off x="8556191" y="0"/>
              <a:ext cx="84609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Nov.</a:t>
              </a:r>
            </a:p>
          </p:txBody>
        </p:sp>
        <p:sp>
          <p:nvSpPr>
            <p:cNvPr id="22" name="ZoneTexte 21"/>
            <p:cNvSpPr txBox="1"/>
            <p:nvPr userDrawn="1"/>
          </p:nvSpPr>
          <p:spPr>
            <a:xfrm>
              <a:off x="9408636" y="0"/>
              <a:ext cx="84609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Déc.</a:t>
              </a:r>
            </a:p>
          </p:txBody>
        </p:sp>
      </p:grp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1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5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6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B19E9B79-C713-47DD-98D1-97FAC9054C33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se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5"/>
          <p:cNvGrpSpPr>
            <a:grpSpLocks/>
          </p:cNvGrpSpPr>
          <p:nvPr userDrawn="1"/>
        </p:nvGrpSpPr>
        <p:grpSpPr bwMode="auto">
          <a:xfrm>
            <a:off x="0" y="0"/>
            <a:ext cx="10261600" cy="6408738"/>
            <a:chOff x="-1" y="0"/>
            <a:chExt cx="5126149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1" y="0"/>
              <a:ext cx="853301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1709773" y="0"/>
              <a:ext cx="853301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3419546" y="0"/>
              <a:ext cx="853301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-1" y="0"/>
              <a:ext cx="853301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Janv.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853300" y="0"/>
              <a:ext cx="85647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Fév.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1705808" y="0"/>
              <a:ext cx="85647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Mars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2562281" y="0"/>
              <a:ext cx="85647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Avril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3414788" y="0"/>
              <a:ext cx="85647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Mai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4279985" y="0"/>
              <a:ext cx="84616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Juin</a:t>
              </a:r>
            </a:p>
          </p:txBody>
        </p:sp>
      </p:grp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B1951F32-E2A9-4F33-9434-C1D098A34DF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se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19"/>
          <p:cNvGrpSpPr>
            <a:grpSpLocks/>
          </p:cNvGrpSpPr>
          <p:nvPr userDrawn="1"/>
        </p:nvGrpSpPr>
        <p:grpSpPr bwMode="auto">
          <a:xfrm>
            <a:off x="0" y="0"/>
            <a:ext cx="10255250" cy="6408738"/>
            <a:chOff x="5128998" y="0"/>
            <a:chExt cx="5125732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5128998" y="0"/>
              <a:ext cx="85296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6838898" y="0"/>
              <a:ext cx="85296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8548004" y="0"/>
              <a:ext cx="853760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5132966" y="0"/>
              <a:ext cx="84899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5989105" y="0"/>
              <a:ext cx="84979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6846039" y="0"/>
              <a:ext cx="84185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Sept.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7695038" y="0"/>
              <a:ext cx="85296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Oct.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8555145" y="0"/>
              <a:ext cx="84661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Nov.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9408905" y="0"/>
              <a:ext cx="84582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Déc.</a:t>
              </a: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C8B147FF-1232-4D01-8E26-94FD4B98C019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tri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3813" y="0"/>
            <a:ext cx="3427413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ZoneTexte 4"/>
          <p:cNvSpPr txBox="1"/>
          <p:nvPr userDrawn="1"/>
        </p:nvSpPr>
        <p:spPr>
          <a:xfrm>
            <a:off x="1431925" y="0"/>
            <a:ext cx="515938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Janvier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6834188" y="0"/>
            <a:ext cx="3427412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884738" y="0"/>
            <a:ext cx="514350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Février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8335963" y="0"/>
            <a:ext cx="423862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Mars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45F1A58F-15C3-4F5A-97C6-47E96832C6C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tri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03600" y="0"/>
            <a:ext cx="3427413" cy="6408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ZoneTexte 4"/>
          <p:cNvSpPr txBox="1"/>
          <p:nvPr userDrawn="1"/>
        </p:nvSpPr>
        <p:spPr>
          <a:xfrm>
            <a:off x="1490663" y="0"/>
            <a:ext cx="398462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Avril</a:t>
            </a:r>
          </a:p>
        </p:txBody>
      </p:sp>
      <p:sp>
        <p:nvSpPr>
          <p:cNvPr id="6" name="ZoneTexte 5"/>
          <p:cNvSpPr txBox="1"/>
          <p:nvPr userDrawn="1"/>
        </p:nvSpPr>
        <p:spPr>
          <a:xfrm>
            <a:off x="4959350" y="0"/>
            <a:ext cx="365125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Mai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8362950" y="0"/>
            <a:ext cx="369888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+mn-cs"/>
              </a:rPr>
              <a:t>Juin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F89A1677-36E4-454F-A06D-7CF056AAA689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ème tri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-23813" y="0"/>
            <a:ext cx="10285413" cy="6408738"/>
            <a:chOff x="-23471" y="0"/>
            <a:chExt cx="1028507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23471" y="0"/>
              <a:ext cx="342729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23471" y="0"/>
              <a:ext cx="338443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Juillet</a:t>
              </a: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6834302" y="0"/>
              <a:ext cx="3427298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3828" y="0"/>
              <a:ext cx="343047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4302" y="0"/>
              <a:ext cx="342253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Septembre</a:t>
              </a:r>
            </a:p>
          </p:txBody>
        </p:sp>
      </p:grp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DEF51210-8C91-4252-ACD8-759701B3662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 userDrawn="1"/>
        </p:nvSpPr>
        <p:spPr>
          <a:xfrm>
            <a:off x="219075" y="15875"/>
            <a:ext cx="6130925" cy="798513"/>
          </a:xfrm>
          <a:prstGeom prst="rect">
            <a:avLst/>
          </a:prstGeom>
        </p:spPr>
        <p:txBody>
          <a:bodyPr lIns="0" tIns="0" rIns="0" bIns="0"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8800" kern="1200" cap="all">
                <a:solidFill>
                  <a:srgbClr val="CCD2D6"/>
                </a:solidFill>
                <a:latin typeface="Placard for Banque Populaire" pitchFamily="34" charset="0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 algn="l">
              <a:defRPr/>
            </a:pPr>
            <a:r>
              <a:rPr lang="fr-FR" sz="4800" b="1" dirty="0">
                <a:solidFill>
                  <a:srgbClr val="00B0F0"/>
                </a:solidFill>
                <a:latin typeface="Calibri Light" panose="020F0302020204030204" pitchFamily="34" charset="0"/>
              </a:rPr>
              <a:t>Ordre du jour</a:t>
            </a:r>
          </a:p>
        </p:txBody>
      </p:sp>
      <p:sp>
        <p:nvSpPr>
          <p:cNvPr id="4" name="Triangle isocèle 3"/>
          <p:cNvSpPr/>
          <p:nvPr userDrawn="1"/>
        </p:nvSpPr>
        <p:spPr>
          <a:xfrm rot="5400000">
            <a:off x="-1119188" y="2586038"/>
            <a:ext cx="3546475" cy="13081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5" name="Triangle isocèle 4"/>
          <p:cNvSpPr/>
          <p:nvPr userDrawn="1"/>
        </p:nvSpPr>
        <p:spPr>
          <a:xfrm rot="16200000">
            <a:off x="7853362" y="2586038"/>
            <a:ext cx="3546475" cy="13081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7" name="Image 1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531945" y="813611"/>
            <a:ext cx="7301579" cy="5142689"/>
          </a:xfrm>
          <a:prstGeom prst="rect">
            <a:avLst/>
          </a:prstGeom>
        </p:spPr>
        <p:txBody>
          <a:bodyPr anchor="ctr"/>
          <a:lstStyle>
            <a:lvl1pPr marL="0" marR="0" indent="0" algn="l" defTabSz="854781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122"/>
              </a:spcAft>
              <a:buClrTx/>
              <a:buSzTx/>
              <a:buFontTx/>
              <a:buNone/>
              <a:tabLst/>
              <a:defRPr lang="fr-FR" sz="2800" b="1" cap="none" baseline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843963" y="6103938"/>
            <a:ext cx="417512" cy="206375"/>
          </a:xfrm>
        </p:spPr>
        <p:txBody>
          <a:bodyPr/>
          <a:lstStyle>
            <a:lvl1pPr algn="r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fld id="{1349359E-212E-4A3C-8D73-4DBED40C7D8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8059738" y="6108700"/>
            <a:ext cx="784225" cy="204788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1201738" y="6105525"/>
            <a:ext cx="6858000" cy="204788"/>
          </a:xfrm>
        </p:spPr>
        <p:txBody>
          <a:bodyPr/>
          <a:lstStyle>
            <a:lvl1pPr algn="r">
              <a:defRPr lang="fr-FR"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ème tri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0" y="0"/>
            <a:ext cx="10261600" cy="6408738"/>
            <a:chOff x="-1" y="0"/>
            <a:chExt cx="1026160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3403599" y="0"/>
              <a:ext cx="3427413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1" y="0"/>
              <a:ext cx="3403600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Octobre</a:t>
              </a:r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3403599" y="0"/>
              <a:ext cx="342741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Novembre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6831013" y="0"/>
              <a:ext cx="343058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Décembre</a:t>
              </a:r>
            </a:p>
          </p:txBody>
        </p:sp>
      </p:grp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0940" y="-1118202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1906"/>
              </a:lnSpc>
              <a:buSzPct val="100000"/>
              <a:buFontTx/>
              <a:buNone/>
              <a:defRPr lang="fr-FR" sz="2628" b="0" kern="120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689D8318-04AA-4161-BE75-A50BC38BFDEE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é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2057400" y="0"/>
            <a:ext cx="8197850" cy="6408738"/>
            <a:chOff x="-1" y="0"/>
            <a:chExt cx="1025473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1" y="0"/>
              <a:ext cx="85389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1709783" y="0"/>
              <a:ext cx="85389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3419567" y="0"/>
              <a:ext cx="85389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129351" y="0"/>
              <a:ext cx="851913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839134" y="0"/>
              <a:ext cx="851914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48918" y="0"/>
              <a:ext cx="851913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-1" y="0"/>
              <a:ext cx="85389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Janv.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853898" y="0"/>
              <a:ext cx="85588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Fév.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1705812" y="0"/>
              <a:ext cx="85588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Mars</a:t>
              </a:r>
            </a:p>
          </p:txBody>
        </p:sp>
        <p:sp>
          <p:nvSpPr>
            <p:cNvPr id="14" name="ZoneTexte 13"/>
            <p:cNvSpPr txBox="1"/>
            <p:nvPr userDrawn="1"/>
          </p:nvSpPr>
          <p:spPr>
            <a:xfrm>
              <a:off x="2561696" y="0"/>
              <a:ext cx="857871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Avril</a:t>
              </a:r>
            </a:p>
          </p:txBody>
        </p:sp>
        <p:sp>
          <p:nvSpPr>
            <p:cNvPr id="15" name="ZoneTexte 14"/>
            <p:cNvSpPr txBox="1"/>
            <p:nvPr userDrawn="1"/>
          </p:nvSpPr>
          <p:spPr>
            <a:xfrm>
              <a:off x="3415595" y="0"/>
              <a:ext cx="85588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Mai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4279424" y="0"/>
              <a:ext cx="84595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Juin</a:t>
              </a:r>
            </a:p>
          </p:txBody>
        </p:sp>
        <p:sp>
          <p:nvSpPr>
            <p:cNvPr id="17" name="ZoneTexte 16"/>
            <p:cNvSpPr txBox="1"/>
            <p:nvPr userDrawn="1"/>
          </p:nvSpPr>
          <p:spPr>
            <a:xfrm>
              <a:off x="5133323" y="0"/>
              <a:ext cx="847941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Juil.</a:t>
              </a:r>
            </a:p>
          </p:txBody>
        </p:sp>
        <p:sp>
          <p:nvSpPr>
            <p:cNvPr id="18" name="ZoneTexte 17"/>
            <p:cNvSpPr txBox="1"/>
            <p:nvPr userDrawn="1"/>
          </p:nvSpPr>
          <p:spPr>
            <a:xfrm>
              <a:off x="5989207" y="0"/>
              <a:ext cx="84992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19" name="ZoneTexte 18"/>
            <p:cNvSpPr txBox="1"/>
            <p:nvPr userDrawn="1"/>
          </p:nvSpPr>
          <p:spPr>
            <a:xfrm>
              <a:off x="6845092" y="0"/>
              <a:ext cx="84198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Sept.</a:t>
              </a:r>
            </a:p>
          </p:txBody>
        </p:sp>
        <p:sp>
          <p:nvSpPr>
            <p:cNvPr id="20" name="ZoneTexte 19"/>
            <p:cNvSpPr txBox="1"/>
            <p:nvPr userDrawn="1"/>
          </p:nvSpPr>
          <p:spPr>
            <a:xfrm>
              <a:off x="7695019" y="0"/>
              <a:ext cx="85389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Oct.</a:t>
              </a:r>
            </a:p>
          </p:txBody>
        </p:sp>
        <p:sp>
          <p:nvSpPr>
            <p:cNvPr id="21" name="ZoneTexte 20"/>
            <p:cNvSpPr txBox="1"/>
            <p:nvPr userDrawn="1"/>
          </p:nvSpPr>
          <p:spPr>
            <a:xfrm>
              <a:off x="8554875" y="0"/>
              <a:ext cx="84595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Nov.</a:t>
              </a:r>
            </a:p>
          </p:txBody>
        </p:sp>
        <p:sp>
          <p:nvSpPr>
            <p:cNvPr id="22" name="ZoneTexte 21"/>
            <p:cNvSpPr txBox="1"/>
            <p:nvPr userDrawn="1"/>
          </p:nvSpPr>
          <p:spPr>
            <a:xfrm>
              <a:off x="9408774" y="0"/>
              <a:ext cx="84595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Déc.</a:t>
              </a:r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4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3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27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28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68F96C58-0921-4730-A3DF-F8F41CA9792C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se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19"/>
          <p:cNvGrpSpPr>
            <a:grpSpLocks/>
          </p:cNvGrpSpPr>
          <p:nvPr userDrawn="1"/>
        </p:nvGrpSpPr>
        <p:grpSpPr bwMode="auto">
          <a:xfrm>
            <a:off x="2057400" y="0"/>
            <a:ext cx="8199438" cy="6408738"/>
            <a:chOff x="2057400" y="0"/>
            <a:chExt cx="4097692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2057400" y="0"/>
              <a:ext cx="682287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3424355" y="0"/>
              <a:ext cx="681494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790517" y="0"/>
              <a:ext cx="682287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2057400" y="0"/>
              <a:ext cx="68149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Janv.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2738894" y="0"/>
              <a:ext cx="68466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Fév.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3421182" y="0"/>
              <a:ext cx="68466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Mars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4105849" y="0"/>
              <a:ext cx="68466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Avril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4787344" y="0"/>
              <a:ext cx="68466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Mai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5478358" y="0"/>
              <a:ext cx="67673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Juin</a:t>
              </a:r>
            </a:p>
          </p:txBody>
        </p:sp>
      </p:grpSp>
      <p:sp>
        <p:nvSpPr>
          <p:cNvPr id="14" name="Rectangle 13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5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5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3DEC216F-8424-4494-9A25-7F7BD4A55E3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se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21"/>
          <p:cNvGrpSpPr>
            <a:grpSpLocks/>
          </p:cNvGrpSpPr>
          <p:nvPr userDrawn="1"/>
        </p:nvGrpSpPr>
        <p:grpSpPr bwMode="auto">
          <a:xfrm>
            <a:off x="2051050" y="0"/>
            <a:ext cx="8204200" cy="6408738"/>
            <a:chOff x="6157371" y="0"/>
            <a:chExt cx="4097359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6157371" y="0"/>
              <a:ext cx="68183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7524214" y="0"/>
              <a:ext cx="68183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8891058" y="0"/>
              <a:ext cx="68183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6160542" y="0"/>
              <a:ext cx="67866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Juil.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44757" y="0"/>
              <a:ext cx="67945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7529765" y="0"/>
              <a:ext cx="67311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Sept.</a:t>
              </a:r>
            </a:p>
          </p:txBody>
        </p:sp>
        <p:sp>
          <p:nvSpPr>
            <p:cNvPr id="11" name="ZoneTexte 10"/>
            <p:cNvSpPr txBox="1"/>
            <p:nvPr userDrawn="1"/>
          </p:nvSpPr>
          <p:spPr>
            <a:xfrm>
              <a:off x="8208429" y="0"/>
              <a:ext cx="682629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Oct.</a:t>
              </a:r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8896608" y="0"/>
              <a:ext cx="67628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Nov.</a:t>
              </a:r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9578444" y="0"/>
              <a:ext cx="67628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Déc.</a:t>
              </a:r>
            </a:p>
          </p:txBody>
        </p:sp>
      </p:grpSp>
      <p:sp>
        <p:nvSpPr>
          <p:cNvPr id="14" name="Rectangle 13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5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4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A191ADB6-FFE5-41C0-B8CC-B2C27AC363BC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er tri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2051050" y="0"/>
            <a:ext cx="8210550" cy="6408738"/>
            <a:chOff x="-23471" y="0"/>
            <a:chExt cx="1028507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23471" y="0"/>
              <a:ext cx="342636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23471" y="0"/>
              <a:ext cx="340648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Janvier</a:t>
              </a: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6835232" y="0"/>
              <a:ext cx="3426368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2898" y="0"/>
              <a:ext cx="343233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Février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55118" y="0"/>
              <a:ext cx="3400517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Mars</a:t>
              </a:r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72D83E25-F758-4ADB-BF3D-4E7D2EC584F3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ème tri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2051050" y="0"/>
            <a:ext cx="8205788" cy="6408738"/>
            <a:chOff x="-23471" y="0"/>
            <a:chExt cx="10279835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3427006" y="0"/>
              <a:ext cx="3428600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23471" y="0"/>
              <a:ext cx="3406725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avril</a:t>
              </a:r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3403141" y="0"/>
              <a:ext cx="343058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mai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6855606" y="0"/>
              <a:ext cx="340075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juin</a:t>
              </a:r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0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1308A414-938E-4522-807C-FE67D935990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ème tri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2051050" y="0"/>
            <a:ext cx="8210550" cy="6408738"/>
            <a:chOff x="-23471" y="0"/>
            <a:chExt cx="1028507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-23471" y="0"/>
              <a:ext cx="3426369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23471" y="0"/>
              <a:ext cx="3384608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Juillet</a:t>
              </a: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6835232" y="0"/>
              <a:ext cx="3426368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3402898" y="0"/>
              <a:ext cx="3432334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Août</a:t>
              </a:r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6835232" y="0"/>
              <a:ext cx="342040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Septembre</a:t>
              </a:r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1F8CFA35-FA5B-4D6C-95C1-E32C74AABB00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ème trimestre+m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4"/>
          <p:cNvGrpSpPr>
            <a:grpSpLocks/>
          </p:cNvGrpSpPr>
          <p:nvPr userDrawn="1"/>
        </p:nvGrpSpPr>
        <p:grpSpPr bwMode="auto">
          <a:xfrm>
            <a:off x="2051050" y="0"/>
            <a:ext cx="8210550" cy="6408738"/>
            <a:chOff x="-1" y="0"/>
            <a:chExt cx="10261601" cy="6408739"/>
          </a:xfrm>
        </p:grpSpPr>
        <p:sp>
          <p:nvSpPr>
            <p:cNvPr id="5" name="Rectangle 4"/>
            <p:cNvSpPr/>
            <p:nvPr userDrawn="1"/>
          </p:nvSpPr>
          <p:spPr>
            <a:xfrm>
              <a:off x="3404660" y="0"/>
              <a:ext cx="3426486" cy="6408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6" name="ZoneTexte 5"/>
            <p:cNvSpPr txBox="1"/>
            <p:nvPr userDrawn="1"/>
          </p:nvSpPr>
          <p:spPr>
            <a:xfrm>
              <a:off x="-1" y="0"/>
              <a:ext cx="3404661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Octobre</a:t>
              </a:r>
            </a:p>
          </p:txBody>
        </p:sp>
        <p:sp>
          <p:nvSpPr>
            <p:cNvPr id="7" name="ZoneTexte 6"/>
            <p:cNvSpPr txBox="1"/>
            <p:nvPr userDrawn="1"/>
          </p:nvSpPr>
          <p:spPr>
            <a:xfrm>
              <a:off x="3404660" y="0"/>
              <a:ext cx="3426486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Novembre</a:t>
              </a:r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6831147" y="0"/>
              <a:ext cx="3430453" cy="2301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cs typeface="+mn-cs"/>
                </a:rPr>
                <a:t>Décembre</a:t>
              </a:r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0" y="0"/>
            <a:ext cx="2051050" cy="6408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0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0" y="-72232"/>
            <a:ext cx="2050849" cy="765866"/>
          </a:xfrm>
          <a:noFill/>
        </p:spPr>
        <p:txBody>
          <a:bodyPr lIns="0" tIns="0" rIns="72000"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1100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7861B112-6D4D-48AC-A063-558B6777B485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2818840"/>
            <a:ext cx="10261600" cy="765866"/>
          </a:xfrm>
          <a:noFill/>
        </p:spPr>
        <p:txBody>
          <a:bodyPr anchor="ctr">
            <a:noAutofit/>
          </a:bodyPr>
          <a:lstStyle>
            <a:lvl1pPr marL="0" indent="0" algn="ctr">
              <a:lnSpc>
                <a:spcPts val="2400"/>
              </a:lnSpc>
              <a:buSzPct val="100000"/>
              <a:buFontTx/>
              <a:buNone/>
              <a:defRPr lang="fr-FR" sz="1400" b="0" kern="1200" spc="100" baseline="0" dirty="0" smtClean="0">
                <a:solidFill>
                  <a:srgbClr val="1D65B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86061EB1-ABC5-4216-8F33-0A70501D8D38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noir (pour vidé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 userDrawn="1"/>
        </p:nvSpPr>
        <p:spPr bwMode="auto">
          <a:xfrm>
            <a:off x="1250950" y="-1117600"/>
            <a:ext cx="9112250" cy="765175"/>
          </a:xfrm>
          <a:prstGeom prst="rect">
            <a:avLst/>
          </a:prstGeom>
          <a:noFill/>
          <a:ln>
            <a:noFill/>
          </a:ln>
          <a:extLst/>
        </p:spPr>
        <p:txBody>
          <a:bodyPr lIns="180000" tIns="42739" rIns="85478" bIns="0"/>
          <a:lstStyle>
            <a:lvl1pPr marL="0" indent="0" algn="r" rtl="0" eaLnBrk="1" fontAlgn="base" hangingPunct="1">
              <a:lnSpc>
                <a:spcPts val="1906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FR" sz="2628" b="0" kern="1200" cap="all" spc="-80" baseline="0" dirty="0" smtClean="0">
                <a:solidFill>
                  <a:srgbClr val="E1E1E1"/>
                </a:solidFill>
                <a:latin typeface="Gill Sans Std" panose="020B0502020104020203" pitchFamily="34" charset="0"/>
                <a:ea typeface="+mn-ea"/>
                <a:cs typeface="+mn-cs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2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/>
              <a:t>Modifiez le style du titre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2818840"/>
            <a:ext cx="10261600" cy="765866"/>
          </a:xfrm>
          <a:noFill/>
        </p:spPr>
        <p:txBody>
          <a:bodyPr anchor="ctr">
            <a:noAutofit/>
          </a:bodyPr>
          <a:lstStyle>
            <a:lvl1pPr marL="0" indent="0" algn="ctr">
              <a:lnSpc>
                <a:spcPts val="2400"/>
              </a:lnSpc>
              <a:buSzPct val="100000"/>
              <a:buFontTx/>
              <a:buNone/>
              <a:defRPr lang="fr-FR" sz="1400" b="0" kern="1200" cap="none" spc="1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5"/>
          </p:nvPr>
        </p:nvSpPr>
        <p:spPr>
          <a:xfrm>
            <a:off x="0" y="-516376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rgbClr val="DEDEDE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6"/>
          </p:nvPr>
        </p:nvSpPr>
        <p:spPr>
          <a:xfrm>
            <a:off x="1535113" y="6545263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7"/>
          </p:nvPr>
        </p:nvSpPr>
        <p:spPr>
          <a:xfrm>
            <a:off x="8483600" y="6545263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9888538" y="6545263"/>
            <a:ext cx="276225" cy="201612"/>
          </a:xfrm>
        </p:spPr>
        <p:txBody>
          <a:bodyPr lIns="0" tIns="0" rIns="0" bIns="0" anchor="ctr"/>
          <a:lstStyle>
            <a:lvl1pPr algn="ctr">
              <a:defRPr sz="920">
                <a:solidFill>
                  <a:srgbClr val="C5C5C5"/>
                </a:solidFill>
              </a:defRPr>
            </a:lvl1pPr>
          </a:lstStyle>
          <a:p>
            <a:pPr>
              <a:defRPr/>
            </a:pPr>
            <a:fld id="{C33D3AC0-3085-470A-9D55-D812E67B49D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 userDrawn="1"/>
        </p:nvSpPr>
        <p:spPr>
          <a:xfrm>
            <a:off x="4941888" y="-15875"/>
            <a:ext cx="5345112" cy="6480175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445" h="6480835">
                <a:moveTo>
                  <a:pt x="156493" y="15875"/>
                </a:moveTo>
                <a:lnTo>
                  <a:pt x="2477703" y="3158269"/>
                </a:lnTo>
                <a:lnTo>
                  <a:pt x="0" y="6480835"/>
                </a:lnTo>
                <a:lnTo>
                  <a:pt x="5337736" y="6450672"/>
                </a:lnTo>
                <a:cubicBezTo>
                  <a:pt x="5341969" y="4315265"/>
                  <a:pt x="5355728" y="2125882"/>
                  <a:pt x="533138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 txBox="1">
            <a:spLocks/>
          </p:cNvSpPr>
          <p:nvPr userDrawn="1"/>
        </p:nvSpPr>
        <p:spPr>
          <a:xfrm>
            <a:off x="9669463" y="6108700"/>
            <a:ext cx="409575" cy="20161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B27BC1F-5A99-410C-8337-88659AB355A6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pic>
        <p:nvPicPr>
          <p:cNvPr id="6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7480453" y="2442058"/>
            <a:ext cx="2495253" cy="1440000"/>
          </a:xfrm>
        </p:spPr>
        <p:txBody>
          <a:bodyPr lIns="0" tIns="0" rIns="0" anchor="ctr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"/>
          </p:nvPr>
        </p:nvSpPr>
        <p:spPr>
          <a:xfrm>
            <a:off x="99152" y="2442058"/>
            <a:ext cx="7194013" cy="14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200650" y="6105525"/>
            <a:ext cx="1779588" cy="204788"/>
          </a:xfrm>
        </p:spPr>
        <p:txBody>
          <a:bodyPr/>
          <a:lstStyle>
            <a:lvl1pPr algn="l">
              <a:defRPr sz="9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575" y="6105525"/>
            <a:ext cx="4600575" cy="204788"/>
          </a:xfrm>
        </p:spPr>
        <p:txBody>
          <a:bodyPr/>
          <a:lstStyle>
            <a:lvl1pPr>
              <a:defRPr lang="fr-FR" sz="90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 userDrawn="1"/>
        </p:nvSpPr>
        <p:spPr>
          <a:xfrm>
            <a:off x="3905250" y="-31750"/>
            <a:ext cx="6408738" cy="6496050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  <a:gd name="connsiteX0" fmla="*/ 156493 w 6390974"/>
              <a:gd name="connsiteY0" fmla="*/ 0 h 6464960"/>
              <a:gd name="connsiteX1" fmla="*/ 2477703 w 6390974"/>
              <a:gd name="connsiteY1" fmla="*/ 3142394 h 6464960"/>
              <a:gd name="connsiteX2" fmla="*/ 0 w 6390974"/>
              <a:gd name="connsiteY2" fmla="*/ 6464960 h 6464960"/>
              <a:gd name="connsiteX3" fmla="*/ 5337736 w 6390974"/>
              <a:gd name="connsiteY3" fmla="*/ 6434797 h 6464960"/>
              <a:gd name="connsiteX4" fmla="*/ 6390566 w 6390974"/>
              <a:gd name="connsiteY4" fmla="*/ 6985 h 6464960"/>
              <a:gd name="connsiteX0" fmla="*/ 156493 w 6402018"/>
              <a:gd name="connsiteY0" fmla="*/ 0 h 6464960"/>
              <a:gd name="connsiteX1" fmla="*/ 2477703 w 6402018"/>
              <a:gd name="connsiteY1" fmla="*/ 3142394 h 6464960"/>
              <a:gd name="connsiteX2" fmla="*/ 0 w 6402018"/>
              <a:gd name="connsiteY2" fmla="*/ 6464960 h 6464960"/>
              <a:gd name="connsiteX3" fmla="*/ 6389296 w 6402018"/>
              <a:gd name="connsiteY3" fmla="*/ 6442417 h 6464960"/>
              <a:gd name="connsiteX4" fmla="*/ 6390566 w 6402018"/>
              <a:gd name="connsiteY4" fmla="*/ 6985 h 6464960"/>
              <a:gd name="connsiteX0" fmla="*/ 156493 w 6470659"/>
              <a:gd name="connsiteY0" fmla="*/ 38735 h 6503695"/>
              <a:gd name="connsiteX1" fmla="*/ 2477703 w 6470659"/>
              <a:gd name="connsiteY1" fmla="*/ 3181129 h 6503695"/>
              <a:gd name="connsiteX2" fmla="*/ 0 w 6470659"/>
              <a:gd name="connsiteY2" fmla="*/ 6503695 h 6503695"/>
              <a:gd name="connsiteX3" fmla="*/ 6389296 w 6470659"/>
              <a:gd name="connsiteY3" fmla="*/ 6481152 h 6503695"/>
              <a:gd name="connsiteX4" fmla="*/ 6466766 w 6470659"/>
              <a:gd name="connsiteY4" fmla="*/ 0 h 6503695"/>
              <a:gd name="connsiteX0" fmla="*/ 156493 w 6515267"/>
              <a:gd name="connsiteY0" fmla="*/ 0 h 6464960"/>
              <a:gd name="connsiteX1" fmla="*/ 2477703 w 6515267"/>
              <a:gd name="connsiteY1" fmla="*/ 3142394 h 6464960"/>
              <a:gd name="connsiteX2" fmla="*/ 0 w 6515267"/>
              <a:gd name="connsiteY2" fmla="*/ 6464960 h 6464960"/>
              <a:gd name="connsiteX3" fmla="*/ 6389296 w 6515267"/>
              <a:gd name="connsiteY3" fmla="*/ 6442417 h 6464960"/>
              <a:gd name="connsiteX4" fmla="*/ 6512486 w 6515267"/>
              <a:gd name="connsiteY4" fmla="*/ 182245 h 6464960"/>
              <a:gd name="connsiteX0" fmla="*/ 156493 w 6407810"/>
              <a:gd name="connsiteY0" fmla="*/ 31115 h 6496075"/>
              <a:gd name="connsiteX1" fmla="*/ 2477703 w 6407810"/>
              <a:gd name="connsiteY1" fmla="*/ 3173509 h 6496075"/>
              <a:gd name="connsiteX2" fmla="*/ 0 w 6407810"/>
              <a:gd name="connsiteY2" fmla="*/ 6496075 h 6496075"/>
              <a:gd name="connsiteX3" fmla="*/ 6389296 w 6407810"/>
              <a:gd name="connsiteY3" fmla="*/ 6473532 h 6496075"/>
              <a:gd name="connsiteX4" fmla="*/ 6398186 w 6407810"/>
              <a:gd name="connsiteY4" fmla="*/ 0 h 649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810" h="6496075">
                <a:moveTo>
                  <a:pt x="156493" y="31115"/>
                </a:moveTo>
                <a:lnTo>
                  <a:pt x="2477703" y="3173509"/>
                </a:lnTo>
                <a:lnTo>
                  <a:pt x="0" y="6496075"/>
                </a:lnTo>
                <a:lnTo>
                  <a:pt x="6389296" y="6473532"/>
                </a:lnTo>
                <a:cubicBezTo>
                  <a:pt x="6393529" y="4338125"/>
                  <a:pt x="6422528" y="2125882"/>
                  <a:pt x="639818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 txBox="1">
            <a:spLocks/>
          </p:cNvSpPr>
          <p:nvPr userDrawn="1"/>
        </p:nvSpPr>
        <p:spPr>
          <a:xfrm>
            <a:off x="9669463" y="6108700"/>
            <a:ext cx="409575" cy="20161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2D4A838-8BB4-4BD5-B823-194C4AAA994C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pic>
        <p:nvPicPr>
          <p:cNvPr id="6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6441549" y="2442058"/>
            <a:ext cx="3534157" cy="1440000"/>
          </a:xfrm>
        </p:spPr>
        <p:txBody>
          <a:bodyPr lIns="0" tIns="0" rIns="0" anchor="ctr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"/>
          </p:nvPr>
        </p:nvSpPr>
        <p:spPr>
          <a:xfrm>
            <a:off x="329185" y="2442058"/>
            <a:ext cx="5774436" cy="14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02113" y="6105525"/>
            <a:ext cx="1779587" cy="204788"/>
          </a:xfrm>
        </p:spPr>
        <p:txBody>
          <a:bodyPr/>
          <a:lstStyle>
            <a:lvl1pPr algn="l">
              <a:defRPr sz="9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-528638" y="6132513"/>
            <a:ext cx="4600576" cy="204787"/>
          </a:xfrm>
        </p:spPr>
        <p:txBody>
          <a:bodyPr/>
          <a:lstStyle>
            <a:lvl1pPr>
              <a:defRPr lang="fr-FR" sz="90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 userDrawn="1"/>
        </p:nvSpPr>
        <p:spPr>
          <a:xfrm>
            <a:off x="2452688" y="-12700"/>
            <a:ext cx="7899400" cy="6477000"/>
          </a:xfrm>
          <a:custGeom>
            <a:avLst/>
            <a:gdLst>
              <a:gd name="connsiteX0" fmla="*/ 154112 w 6637105"/>
              <a:gd name="connsiteY0" fmla="*/ 0 h 6431622"/>
              <a:gd name="connsiteX1" fmla="*/ 2465797 w 6637105"/>
              <a:gd name="connsiteY1" fmla="*/ 3123344 h 6431622"/>
              <a:gd name="connsiteX2" fmla="*/ 0 w 6637105"/>
              <a:gd name="connsiteY2" fmla="*/ 6431622 h 6431622"/>
              <a:gd name="connsiteX3" fmla="*/ 6637105 w 6637105"/>
              <a:gd name="connsiteY3" fmla="*/ 6431622 h 6431622"/>
              <a:gd name="connsiteX4" fmla="*/ 6637105 w 6637105"/>
              <a:gd name="connsiteY4" fmla="*/ 0 h 6431622"/>
              <a:gd name="connsiteX0" fmla="*/ 154112 w 7830905"/>
              <a:gd name="connsiteY0" fmla="*/ 0 h 6431622"/>
              <a:gd name="connsiteX1" fmla="*/ 2465797 w 7830905"/>
              <a:gd name="connsiteY1" fmla="*/ 3123344 h 6431622"/>
              <a:gd name="connsiteX2" fmla="*/ 0 w 7830905"/>
              <a:gd name="connsiteY2" fmla="*/ 6431622 h 6431622"/>
              <a:gd name="connsiteX3" fmla="*/ 6637105 w 7830905"/>
              <a:gd name="connsiteY3" fmla="*/ 6431622 h 6431622"/>
              <a:gd name="connsiteX4" fmla="*/ 7830905 w 7830905"/>
              <a:gd name="connsiteY4" fmla="*/ 25400 h 6431622"/>
              <a:gd name="connsiteX0" fmla="*/ 154112 w 7907105"/>
              <a:gd name="connsiteY0" fmla="*/ 0 h 6444322"/>
              <a:gd name="connsiteX1" fmla="*/ 2465797 w 7907105"/>
              <a:gd name="connsiteY1" fmla="*/ 3123344 h 6444322"/>
              <a:gd name="connsiteX2" fmla="*/ 0 w 7907105"/>
              <a:gd name="connsiteY2" fmla="*/ 6431622 h 6444322"/>
              <a:gd name="connsiteX3" fmla="*/ 7907105 w 7907105"/>
              <a:gd name="connsiteY3" fmla="*/ 6444322 h 6444322"/>
              <a:gd name="connsiteX4" fmla="*/ 7830905 w 7907105"/>
              <a:gd name="connsiteY4" fmla="*/ 25400 h 6444322"/>
              <a:gd name="connsiteX0" fmla="*/ 154112 w 7907105"/>
              <a:gd name="connsiteY0" fmla="*/ 12700 h 6457022"/>
              <a:gd name="connsiteX1" fmla="*/ 2465797 w 7907105"/>
              <a:gd name="connsiteY1" fmla="*/ 3136044 h 6457022"/>
              <a:gd name="connsiteX2" fmla="*/ 0 w 7907105"/>
              <a:gd name="connsiteY2" fmla="*/ 6444322 h 6457022"/>
              <a:gd name="connsiteX3" fmla="*/ 7907105 w 7907105"/>
              <a:gd name="connsiteY3" fmla="*/ 6457022 h 6457022"/>
              <a:gd name="connsiteX4" fmla="*/ 7818205 w 7907105"/>
              <a:gd name="connsiteY4" fmla="*/ 0 h 64570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38100 h 6444322"/>
              <a:gd name="connsiteX0" fmla="*/ 154112 w 7919805"/>
              <a:gd name="connsiteY0" fmla="*/ 0 h 6444322"/>
              <a:gd name="connsiteX1" fmla="*/ 2465797 w 7919805"/>
              <a:gd name="connsiteY1" fmla="*/ 3123344 h 6444322"/>
              <a:gd name="connsiteX2" fmla="*/ 0 w 7919805"/>
              <a:gd name="connsiteY2" fmla="*/ 6431622 h 6444322"/>
              <a:gd name="connsiteX3" fmla="*/ 7907105 w 7919805"/>
              <a:gd name="connsiteY3" fmla="*/ 6444322 h 6444322"/>
              <a:gd name="connsiteX4" fmla="*/ 7919805 w 7919805"/>
              <a:gd name="connsiteY4" fmla="*/ 12700 h 6444322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79190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290111 w 7931711"/>
              <a:gd name="connsiteY3" fmla="*/ 6444322 h 6445910"/>
              <a:gd name="connsiteX4" fmla="*/ 7931711 w 7931711"/>
              <a:gd name="connsiteY4" fmla="*/ 12700 h 6445910"/>
              <a:gd name="connsiteX0" fmla="*/ 166018 w 7931711"/>
              <a:gd name="connsiteY0" fmla="*/ 0 h 6445910"/>
              <a:gd name="connsiteX1" fmla="*/ 2477703 w 7931711"/>
              <a:gd name="connsiteY1" fmla="*/ 3123344 h 6445910"/>
              <a:gd name="connsiteX2" fmla="*/ 0 w 7931711"/>
              <a:gd name="connsiteY2" fmla="*/ 6445910 h 6445910"/>
              <a:gd name="connsiteX3" fmla="*/ 5318686 w 7931711"/>
              <a:gd name="connsiteY3" fmla="*/ 6444322 h 6445910"/>
              <a:gd name="connsiteX4" fmla="*/ 7931711 w 7931711"/>
              <a:gd name="connsiteY4" fmla="*/ 12700 h 6445910"/>
              <a:gd name="connsiteX0" fmla="*/ 166018 w 5318699"/>
              <a:gd name="connsiteY0" fmla="*/ 0 h 6445910"/>
              <a:gd name="connsiteX1" fmla="*/ 2477703 w 5318699"/>
              <a:gd name="connsiteY1" fmla="*/ 3123344 h 6445910"/>
              <a:gd name="connsiteX2" fmla="*/ 0 w 5318699"/>
              <a:gd name="connsiteY2" fmla="*/ 6445910 h 6445910"/>
              <a:gd name="connsiteX3" fmla="*/ 5318686 w 5318699"/>
              <a:gd name="connsiteY3" fmla="*/ 6444322 h 6445910"/>
              <a:gd name="connsiteX4" fmla="*/ 4369361 w 5318699"/>
              <a:gd name="connsiteY4" fmla="*/ 1136650 h 6445910"/>
              <a:gd name="connsiteX0" fmla="*/ 166018 w 5319455"/>
              <a:gd name="connsiteY0" fmla="*/ 15875 h 6461785"/>
              <a:gd name="connsiteX1" fmla="*/ 2477703 w 5319455"/>
              <a:gd name="connsiteY1" fmla="*/ 3139219 h 6461785"/>
              <a:gd name="connsiteX2" fmla="*/ 0 w 5319455"/>
              <a:gd name="connsiteY2" fmla="*/ 6461785 h 6461785"/>
              <a:gd name="connsiteX3" fmla="*/ 5318686 w 5319455"/>
              <a:gd name="connsiteY3" fmla="*/ 6460197 h 6461785"/>
              <a:gd name="connsiteX4" fmla="*/ 5312336 w 5319455"/>
              <a:gd name="connsiteY4" fmla="*/ 0 h 6461785"/>
              <a:gd name="connsiteX0" fmla="*/ 156493 w 5319455"/>
              <a:gd name="connsiteY0" fmla="*/ 0 h 6464960"/>
              <a:gd name="connsiteX1" fmla="*/ 2477703 w 5319455"/>
              <a:gd name="connsiteY1" fmla="*/ 3142394 h 6464960"/>
              <a:gd name="connsiteX2" fmla="*/ 0 w 5319455"/>
              <a:gd name="connsiteY2" fmla="*/ 6464960 h 6464960"/>
              <a:gd name="connsiteX3" fmla="*/ 5318686 w 5319455"/>
              <a:gd name="connsiteY3" fmla="*/ 6463372 h 6464960"/>
              <a:gd name="connsiteX4" fmla="*/ 5312336 w 5319455"/>
              <a:gd name="connsiteY4" fmla="*/ 3175 h 6464960"/>
              <a:gd name="connsiteX0" fmla="*/ 156493 w 5319455"/>
              <a:gd name="connsiteY0" fmla="*/ 34925 h 6499885"/>
              <a:gd name="connsiteX1" fmla="*/ 2477703 w 5319455"/>
              <a:gd name="connsiteY1" fmla="*/ 3177319 h 6499885"/>
              <a:gd name="connsiteX2" fmla="*/ 0 w 5319455"/>
              <a:gd name="connsiteY2" fmla="*/ 6499885 h 6499885"/>
              <a:gd name="connsiteX3" fmla="*/ 5318686 w 5319455"/>
              <a:gd name="connsiteY3" fmla="*/ 6498297 h 6499885"/>
              <a:gd name="connsiteX4" fmla="*/ 5312336 w 5319455"/>
              <a:gd name="connsiteY4" fmla="*/ 0 h 6499885"/>
              <a:gd name="connsiteX0" fmla="*/ 156493 w 5338103"/>
              <a:gd name="connsiteY0" fmla="*/ 34925 h 6507822"/>
              <a:gd name="connsiteX1" fmla="*/ 2477703 w 5338103"/>
              <a:gd name="connsiteY1" fmla="*/ 3177319 h 6507822"/>
              <a:gd name="connsiteX2" fmla="*/ 0 w 5338103"/>
              <a:gd name="connsiteY2" fmla="*/ 6499885 h 6507822"/>
              <a:gd name="connsiteX3" fmla="*/ 5337736 w 5338103"/>
              <a:gd name="connsiteY3" fmla="*/ 6507822 h 6507822"/>
              <a:gd name="connsiteX4" fmla="*/ 5312336 w 5338103"/>
              <a:gd name="connsiteY4" fmla="*/ 0 h 6507822"/>
              <a:gd name="connsiteX0" fmla="*/ 156493 w 5338505"/>
              <a:gd name="connsiteY0" fmla="*/ 15875 h 6488772"/>
              <a:gd name="connsiteX1" fmla="*/ 2477703 w 5338505"/>
              <a:gd name="connsiteY1" fmla="*/ 3158269 h 6488772"/>
              <a:gd name="connsiteX2" fmla="*/ 0 w 5338505"/>
              <a:gd name="connsiteY2" fmla="*/ 6480835 h 6488772"/>
              <a:gd name="connsiteX3" fmla="*/ 5337736 w 5338505"/>
              <a:gd name="connsiteY3" fmla="*/ 6488772 h 6488772"/>
              <a:gd name="connsiteX4" fmla="*/ 5331386 w 5338505"/>
              <a:gd name="connsiteY4" fmla="*/ 0 h 6488772"/>
              <a:gd name="connsiteX0" fmla="*/ 156493 w 5345445"/>
              <a:gd name="connsiteY0" fmla="*/ 15875 h 6488772"/>
              <a:gd name="connsiteX1" fmla="*/ 2477703 w 5345445"/>
              <a:gd name="connsiteY1" fmla="*/ 3158269 h 6488772"/>
              <a:gd name="connsiteX2" fmla="*/ 0 w 5345445"/>
              <a:gd name="connsiteY2" fmla="*/ 6480835 h 6488772"/>
              <a:gd name="connsiteX3" fmla="*/ 5337736 w 5345445"/>
              <a:gd name="connsiteY3" fmla="*/ 6488772 h 6488772"/>
              <a:gd name="connsiteX4" fmla="*/ 5331386 w 5345445"/>
              <a:gd name="connsiteY4" fmla="*/ 0 h 6488772"/>
              <a:gd name="connsiteX0" fmla="*/ 156493 w 5336460"/>
              <a:gd name="connsiteY0" fmla="*/ 15875 h 6498297"/>
              <a:gd name="connsiteX1" fmla="*/ 2477703 w 5336460"/>
              <a:gd name="connsiteY1" fmla="*/ 3158269 h 6498297"/>
              <a:gd name="connsiteX2" fmla="*/ 0 w 5336460"/>
              <a:gd name="connsiteY2" fmla="*/ 6480835 h 6498297"/>
              <a:gd name="connsiteX3" fmla="*/ 5280586 w 5336460"/>
              <a:gd name="connsiteY3" fmla="*/ 6498297 h 6498297"/>
              <a:gd name="connsiteX4" fmla="*/ 5331386 w 5336460"/>
              <a:gd name="connsiteY4" fmla="*/ 0 h 6498297"/>
              <a:gd name="connsiteX0" fmla="*/ 156493 w 5345445"/>
              <a:gd name="connsiteY0" fmla="*/ 15875 h 6480835"/>
              <a:gd name="connsiteX1" fmla="*/ 2477703 w 5345445"/>
              <a:gd name="connsiteY1" fmla="*/ 3158269 h 6480835"/>
              <a:gd name="connsiteX2" fmla="*/ 0 w 5345445"/>
              <a:gd name="connsiteY2" fmla="*/ 6480835 h 6480835"/>
              <a:gd name="connsiteX3" fmla="*/ 5337736 w 5345445"/>
              <a:gd name="connsiteY3" fmla="*/ 6450672 h 6480835"/>
              <a:gd name="connsiteX4" fmla="*/ 5331386 w 5345445"/>
              <a:gd name="connsiteY4" fmla="*/ 0 h 6480835"/>
              <a:gd name="connsiteX0" fmla="*/ 156493 w 6390974"/>
              <a:gd name="connsiteY0" fmla="*/ 0 h 6464960"/>
              <a:gd name="connsiteX1" fmla="*/ 2477703 w 6390974"/>
              <a:gd name="connsiteY1" fmla="*/ 3142394 h 6464960"/>
              <a:gd name="connsiteX2" fmla="*/ 0 w 6390974"/>
              <a:gd name="connsiteY2" fmla="*/ 6464960 h 6464960"/>
              <a:gd name="connsiteX3" fmla="*/ 5337736 w 6390974"/>
              <a:gd name="connsiteY3" fmla="*/ 6434797 h 6464960"/>
              <a:gd name="connsiteX4" fmla="*/ 6390566 w 6390974"/>
              <a:gd name="connsiteY4" fmla="*/ 6985 h 6464960"/>
              <a:gd name="connsiteX0" fmla="*/ 156493 w 6402018"/>
              <a:gd name="connsiteY0" fmla="*/ 0 h 6464960"/>
              <a:gd name="connsiteX1" fmla="*/ 2477703 w 6402018"/>
              <a:gd name="connsiteY1" fmla="*/ 3142394 h 6464960"/>
              <a:gd name="connsiteX2" fmla="*/ 0 w 6402018"/>
              <a:gd name="connsiteY2" fmla="*/ 6464960 h 6464960"/>
              <a:gd name="connsiteX3" fmla="*/ 6389296 w 6402018"/>
              <a:gd name="connsiteY3" fmla="*/ 6442417 h 6464960"/>
              <a:gd name="connsiteX4" fmla="*/ 6390566 w 6402018"/>
              <a:gd name="connsiteY4" fmla="*/ 6985 h 6464960"/>
              <a:gd name="connsiteX0" fmla="*/ 156493 w 6470659"/>
              <a:gd name="connsiteY0" fmla="*/ 38735 h 6503695"/>
              <a:gd name="connsiteX1" fmla="*/ 2477703 w 6470659"/>
              <a:gd name="connsiteY1" fmla="*/ 3181129 h 6503695"/>
              <a:gd name="connsiteX2" fmla="*/ 0 w 6470659"/>
              <a:gd name="connsiteY2" fmla="*/ 6503695 h 6503695"/>
              <a:gd name="connsiteX3" fmla="*/ 6389296 w 6470659"/>
              <a:gd name="connsiteY3" fmla="*/ 6481152 h 6503695"/>
              <a:gd name="connsiteX4" fmla="*/ 6466766 w 6470659"/>
              <a:gd name="connsiteY4" fmla="*/ 0 h 6503695"/>
              <a:gd name="connsiteX0" fmla="*/ 156493 w 6515267"/>
              <a:gd name="connsiteY0" fmla="*/ 0 h 6464960"/>
              <a:gd name="connsiteX1" fmla="*/ 2477703 w 6515267"/>
              <a:gd name="connsiteY1" fmla="*/ 3142394 h 6464960"/>
              <a:gd name="connsiteX2" fmla="*/ 0 w 6515267"/>
              <a:gd name="connsiteY2" fmla="*/ 6464960 h 6464960"/>
              <a:gd name="connsiteX3" fmla="*/ 6389296 w 6515267"/>
              <a:gd name="connsiteY3" fmla="*/ 6442417 h 6464960"/>
              <a:gd name="connsiteX4" fmla="*/ 6512486 w 6515267"/>
              <a:gd name="connsiteY4" fmla="*/ 182245 h 6464960"/>
              <a:gd name="connsiteX0" fmla="*/ 156493 w 6407810"/>
              <a:gd name="connsiteY0" fmla="*/ 31115 h 6496075"/>
              <a:gd name="connsiteX1" fmla="*/ 2477703 w 6407810"/>
              <a:gd name="connsiteY1" fmla="*/ 3173509 h 6496075"/>
              <a:gd name="connsiteX2" fmla="*/ 0 w 6407810"/>
              <a:gd name="connsiteY2" fmla="*/ 6496075 h 6496075"/>
              <a:gd name="connsiteX3" fmla="*/ 6389296 w 6407810"/>
              <a:gd name="connsiteY3" fmla="*/ 6473532 h 6496075"/>
              <a:gd name="connsiteX4" fmla="*/ 6398186 w 6407810"/>
              <a:gd name="connsiteY4" fmla="*/ 0 h 6496075"/>
              <a:gd name="connsiteX0" fmla="*/ 156493 w 7879805"/>
              <a:gd name="connsiteY0" fmla="*/ 12827 h 6477787"/>
              <a:gd name="connsiteX1" fmla="*/ 2477703 w 7879805"/>
              <a:gd name="connsiteY1" fmla="*/ 3155221 h 6477787"/>
              <a:gd name="connsiteX2" fmla="*/ 0 w 7879805"/>
              <a:gd name="connsiteY2" fmla="*/ 6477787 h 6477787"/>
              <a:gd name="connsiteX3" fmla="*/ 6389296 w 7879805"/>
              <a:gd name="connsiteY3" fmla="*/ 6455244 h 6477787"/>
              <a:gd name="connsiteX4" fmla="*/ 7879514 w 7879805"/>
              <a:gd name="connsiteY4" fmla="*/ 0 h 6477787"/>
              <a:gd name="connsiteX0" fmla="*/ 156493 w 7900540"/>
              <a:gd name="connsiteY0" fmla="*/ 12827 h 6477787"/>
              <a:gd name="connsiteX1" fmla="*/ 2477703 w 7900540"/>
              <a:gd name="connsiteY1" fmla="*/ 3155221 h 6477787"/>
              <a:gd name="connsiteX2" fmla="*/ 0 w 7900540"/>
              <a:gd name="connsiteY2" fmla="*/ 6477787 h 6477787"/>
              <a:gd name="connsiteX3" fmla="*/ 7898056 w 7900540"/>
              <a:gd name="connsiteY3" fmla="*/ 6427812 h 6477787"/>
              <a:gd name="connsiteX4" fmla="*/ 7879514 w 7900540"/>
              <a:gd name="connsiteY4" fmla="*/ 0 h 6477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0540" h="6477787">
                <a:moveTo>
                  <a:pt x="156493" y="12827"/>
                </a:moveTo>
                <a:lnTo>
                  <a:pt x="2477703" y="3155221"/>
                </a:lnTo>
                <a:lnTo>
                  <a:pt x="0" y="6477787"/>
                </a:lnTo>
                <a:lnTo>
                  <a:pt x="7898056" y="6427812"/>
                </a:lnTo>
                <a:cubicBezTo>
                  <a:pt x="7902289" y="4292405"/>
                  <a:pt x="7903856" y="2125882"/>
                  <a:pt x="7879514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 txBox="1">
            <a:spLocks/>
          </p:cNvSpPr>
          <p:nvPr userDrawn="1"/>
        </p:nvSpPr>
        <p:spPr>
          <a:xfrm>
            <a:off x="9669463" y="6108700"/>
            <a:ext cx="409575" cy="201613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20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67F5BC17-2002-4436-A3B9-DF2F27D2225A}" type="slidenum">
              <a:rPr lang="fr-FR" altLang="fr-FR" smtClean="0">
                <a:solidFill>
                  <a:srgbClr val="0070C0"/>
                </a:solidFill>
              </a:rPr>
              <a:pPr>
                <a:defRPr/>
              </a:pPr>
              <a:t>‹N°›</a:t>
            </a:fld>
            <a:endParaRPr lang="fr-FR" altLang="fr-FR" dirty="0">
              <a:solidFill>
                <a:srgbClr val="0070C0"/>
              </a:solidFill>
            </a:endParaRPr>
          </a:p>
        </p:txBody>
      </p:sp>
      <p:pic>
        <p:nvPicPr>
          <p:cNvPr id="6" name="Imag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5010149" y="2442058"/>
            <a:ext cx="4965557" cy="1440000"/>
          </a:xfrm>
        </p:spPr>
        <p:txBody>
          <a:bodyPr lIns="0" tIns="0" rIns="0" anchor="ctr"/>
          <a:lstStyle>
            <a:lvl1pPr marL="0" indent="0" algn="l">
              <a:buFontTx/>
              <a:buNone/>
              <a:defRPr lang="fr-FR" sz="3200" b="1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7" name="Espace réservé du texte 2"/>
          <p:cNvSpPr>
            <a:spLocks noGrp="1"/>
          </p:cNvSpPr>
          <p:nvPr>
            <p:ph type="body" idx="1"/>
          </p:nvPr>
        </p:nvSpPr>
        <p:spPr>
          <a:xfrm>
            <a:off x="329185" y="2442058"/>
            <a:ext cx="4270247" cy="14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ts val="2900"/>
              </a:lnSpc>
              <a:buNone/>
              <a:defRPr sz="3200" b="1" cap="all" baseline="0">
                <a:solidFill>
                  <a:schemeClr val="tx2"/>
                </a:solidFill>
              </a:defRPr>
            </a:lvl1pPr>
            <a:lvl2pPr marL="4273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4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21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95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369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643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917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19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852613" y="6105525"/>
            <a:ext cx="842962" cy="204788"/>
          </a:xfrm>
        </p:spPr>
        <p:txBody>
          <a:bodyPr/>
          <a:lstStyle>
            <a:lvl1pPr algn="l">
              <a:defRPr sz="90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95575" y="6105525"/>
            <a:ext cx="4600575" cy="204788"/>
          </a:xfrm>
        </p:spPr>
        <p:txBody>
          <a:bodyPr/>
          <a:lstStyle>
            <a:lvl1pPr algn="l">
              <a:defRPr lang="fr-FR" sz="9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début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12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7" name="Rectangle 6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9" name="Groupe 1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10" name="Rectangle 9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2" name="Image 1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2" name="Espace réservé du contenu 2"/>
          <p:cNvSpPr>
            <a:spLocks noGrp="1"/>
          </p:cNvSpPr>
          <p:nvPr>
            <p:ph sz="half" idx="1"/>
          </p:nvPr>
        </p:nvSpPr>
        <p:spPr>
          <a:xfrm>
            <a:off x="1120406" y="1190624"/>
            <a:ext cx="8690405" cy="4751217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chemeClr val="tx2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27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2106613" y="6154738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7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D78C24D-B23B-4FC3-918E-5FBB80A703A7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22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8" name="Rectangle 7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0" name="Groupe 31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11" name="Rectangle 10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3" name="Image 1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3080" y="1323975"/>
            <a:ext cx="4532207" cy="4400869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rgbClr val="00307E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rgbClr val="00307E"/>
                </a:solidFill>
              </a:defRPr>
            </a:lvl2pPr>
            <a:lvl3pPr marL="1068388" indent="-212725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6313" y="1323975"/>
            <a:ext cx="4532207" cy="4400869"/>
          </a:xfrm>
          <a:prstGeom prst="rect">
            <a:avLst/>
          </a:prstGeom>
        </p:spPr>
        <p:txBody>
          <a:bodyPr/>
          <a:lstStyle>
            <a:lvl1pPr marL="319088" indent="-319088">
              <a:buClr>
                <a:srgbClr val="00B050"/>
              </a:buClr>
              <a:buSzPct val="90000"/>
              <a:buFont typeface="Wingdings" pitchFamily="2" charset="2"/>
              <a:buChar char="l"/>
              <a:defRPr lang="fr-FR" sz="19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93738" indent="-266700">
              <a:buFont typeface="Wingdings" pitchFamily="2" charset="2"/>
              <a:buChar char="§"/>
              <a:defRPr sz="1800">
                <a:solidFill>
                  <a:schemeClr val="tx2"/>
                </a:solidFill>
              </a:defRPr>
            </a:lvl2pPr>
            <a:lvl3pPr marL="1141413" indent="-285750">
              <a:buClr>
                <a:srgbClr val="00B050"/>
              </a:buClr>
              <a:buSzPct val="60000"/>
              <a:buFont typeface="Wingdings" pitchFamily="2" charset="2"/>
              <a:buChar char="l"/>
              <a:defRPr sz="1600"/>
            </a:lvl3pPr>
            <a:lvl4pPr marL="1495425" indent="-212725">
              <a:buFont typeface="Wingdings" pitchFamily="2" charset="2"/>
              <a:buChar char="§"/>
              <a:defRPr sz="1400"/>
            </a:lvl4pPr>
            <a:lvl5pPr marL="1922463" indent="-212725">
              <a:buClr>
                <a:srgbClr val="00B050"/>
              </a:buClr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35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9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2106613" y="6154738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7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E254434-46DF-4327-9A81-DF04D172BE5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(avec Titre de sec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30"/>
          <p:cNvGrpSpPr>
            <a:grpSpLocks/>
          </p:cNvGrpSpPr>
          <p:nvPr userDrawn="1"/>
        </p:nvGrpSpPr>
        <p:grpSpPr bwMode="auto">
          <a:xfrm rot="10800000">
            <a:off x="9077325" y="5218113"/>
            <a:ext cx="1192213" cy="1190625"/>
            <a:chOff x="-8462" y="0"/>
            <a:chExt cx="629392" cy="628877"/>
          </a:xfrm>
        </p:grpSpPr>
        <p:sp>
          <p:nvSpPr>
            <p:cNvPr id="10" name="Rectangle 9"/>
            <p:cNvSpPr/>
            <p:nvPr userDrawn="1"/>
          </p:nvSpPr>
          <p:spPr>
            <a:xfrm rot="5400000">
              <a:off x="230349" y="-237134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10138" y="0"/>
              <a:ext cx="152529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grpSp>
        <p:nvGrpSpPr>
          <p:cNvPr id="12" name="Groupe 36"/>
          <p:cNvGrpSpPr>
            <a:grpSpLocks/>
          </p:cNvGrpSpPr>
          <p:nvPr userDrawn="1"/>
        </p:nvGrpSpPr>
        <p:grpSpPr bwMode="auto">
          <a:xfrm>
            <a:off x="-7938" y="0"/>
            <a:ext cx="1190626" cy="1190625"/>
            <a:chOff x="-8462" y="0"/>
            <a:chExt cx="629392" cy="628877"/>
          </a:xfrm>
        </p:grpSpPr>
        <p:sp>
          <p:nvSpPr>
            <p:cNvPr id="13" name="Rectangle 12"/>
            <p:cNvSpPr/>
            <p:nvPr userDrawn="1"/>
          </p:nvSpPr>
          <p:spPr>
            <a:xfrm rot="5400000">
              <a:off x="230349" y="-238811"/>
              <a:ext cx="151769" cy="6293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-8462" y="0"/>
              <a:ext cx="151893" cy="6288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</p:grpSp>
      <p:pic>
        <p:nvPicPr>
          <p:cNvPr id="15" name="Image 1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088" y="5784850"/>
            <a:ext cx="6318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Espace réservé du contenu 2"/>
          <p:cNvSpPr>
            <a:spLocks noGrp="1"/>
          </p:cNvSpPr>
          <p:nvPr>
            <p:ph sz="half" idx="21"/>
          </p:nvPr>
        </p:nvSpPr>
        <p:spPr>
          <a:xfrm>
            <a:off x="513081" y="1885197"/>
            <a:ext cx="4532206" cy="3842503"/>
          </a:xfrm>
          <a:prstGeom prst="rect">
            <a:avLst/>
          </a:prstGeom>
          <a:solidFill>
            <a:schemeClr val="bg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23" name="Espace réservé du texte 2"/>
          <p:cNvSpPr>
            <a:spLocks noGrp="1"/>
          </p:cNvSpPr>
          <p:nvPr>
            <p:ph type="body" idx="1"/>
          </p:nvPr>
        </p:nvSpPr>
        <p:spPr>
          <a:xfrm>
            <a:off x="513081" y="1450379"/>
            <a:ext cx="4533989" cy="436545"/>
          </a:xfrm>
          <a:prstGeom prst="rect">
            <a:avLst/>
          </a:prstGeom>
          <a:solidFill>
            <a:schemeClr val="accent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bg1"/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17775" y="1450379"/>
            <a:ext cx="4535770" cy="436545"/>
          </a:xfrm>
          <a:prstGeom prst="rect">
            <a:avLst/>
          </a:prstGeom>
          <a:solidFill>
            <a:schemeClr val="accent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bg1"/>
                </a:solidFill>
              </a:defRPr>
            </a:lvl1pPr>
            <a:lvl2pPr marL="427391" indent="0">
              <a:buNone/>
              <a:defRPr sz="1900" b="1"/>
            </a:lvl2pPr>
            <a:lvl3pPr marL="854781" indent="0">
              <a:buNone/>
              <a:defRPr sz="1700" b="1"/>
            </a:lvl3pPr>
            <a:lvl4pPr marL="1282172" indent="0">
              <a:buNone/>
              <a:defRPr sz="1500" b="1"/>
            </a:lvl4pPr>
            <a:lvl5pPr marL="1709562" indent="0">
              <a:buNone/>
              <a:defRPr sz="1500" b="1"/>
            </a:lvl5pPr>
            <a:lvl6pPr marL="2136953" indent="0">
              <a:buNone/>
              <a:defRPr sz="1500" b="1"/>
            </a:lvl6pPr>
            <a:lvl7pPr marL="2564343" indent="0">
              <a:buNone/>
              <a:defRPr sz="1500" b="1"/>
            </a:lvl7pPr>
            <a:lvl8pPr marL="2991734" indent="0">
              <a:buNone/>
              <a:defRPr sz="1500" b="1"/>
            </a:lvl8pPr>
            <a:lvl9pPr marL="3419124" indent="0">
              <a:buNone/>
              <a:defRPr sz="1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Espace réservé du contenu 2"/>
          <p:cNvSpPr>
            <a:spLocks noGrp="1"/>
          </p:cNvSpPr>
          <p:nvPr>
            <p:ph sz="half" idx="25"/>
          </p:nvPr>
        </p:nvSpPr>
        <p:spPr>
          <a:xfrm>
            <a:off x="5217775" y="1885197"/>
            <a:ext cx="4526300" cy="3842503"/>
          </a:xfrm>
          <a:prstGeom prst="rect">
            <a:avLst/>
          </a:prstGeom>
          <a:solidFill>
            <a:schemeClr val="bg1"/>
          </a:solidFill>
          <a:effectLst>
            <a:outerShdw dist="88900" dir="6960000" algn="t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marL="320543" indent="-320543">
              <a:buClr>
                <a:srgbClr val="00B050"/>
              </a:buClr>
              <a:buSzPct val="90000"/>
              <a:buFont typeface="Wingdings" pitchFamily="2" charset="2"/>
              <a:buChar char="l"/>
              <a:defRPr sz="1900">
                <a:solidFill>
                  <a:schemeClr val="tx2"/>
                </a:solidFill>
              </a:defRPr>
            </a:lvl1pPr>
            <a:lvl2pPr marL="694510" indent="-267119"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tx2"/>
                </a:solidFill>
              </a:defRPr>
            </a:lvl2pPr>
            <a:lvl3pPr marL="1068476" indent="-213695">
              <a:buClr>
                <a:srgbClr val="66747C"/>
              </a:buClr>
              <a:buSzPct val="110000"/>
              <a:buFont typeface="Arial" pitchFamily="34" charset="0"/>
              <a:buChar char="•"/>
              <a:defRPr sz="1500"/>
            </a:lvl3pPr>
            <a:lvl4pPr marL="1495867" indent="-213695">
              <a:buClr>
                <a:srgbClr val="00378B"/>
              </a:buClr>
              <a:buFont typeface="Wingdings" pitchFamily="2" charset="2"/>
              <a:buChar char="§"/>
              <a:defRPr sz="1300"/>
            </a:lvl4pPr>
            <a:lvl5pPr marL="1923258" indent="-213695"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698365" y="322528"/>
            <a:ext cx="9112446" cy="765866"/>
          </a:xfrm>
          <a:noFill/>
        </p:spPr>
        <p:txBody>
          <a:bodyPr anchor="t">
            <a:noAutofit/>
          </a:bodyPr>
          <a:lstStyle>
            <a:lvl1pPr marL="0" indent="0" algn="r">
              <a:lnSpc>
                <a:spcPts val="2400"/>
              </a:lnSpc>
              <a:buSzPct val="100000"/>
              <a:buFontTx/>
              <a:buNone/>
              <a:defRPr lang="fr-FR" sz="2628" b="0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827502" y="25569"/>
            <a:ext cx="340854" cy="2353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1200" b="1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 sz="1051">
                <a:solidFill>
                  <a:srgbClr val="A1A7AC"/>
                </a:solidFill>
              </a:defRPr>
            </a:lvl2pPr>
            <a:lvl3pPr marL="584162" indent="0">
              <a:buFontTx/>
              <a:buNone/>
              <a:defRPr sz="1051">
                <a:solidFill>
                  <a:srgbClr val="A1A7AC"/>
                </a:solidFill>
              </a:defRPr>
            </a:lvl3pPr>
            <a:lvl4pPr marL="876243" indent="0">
              <a:buFontTx/>
              <a:buNone/>
              <a:defRPr sz="1051">
                <a:solidFill>
                  <a:srgbClr val="A1A7AC"/>
                </a:solidFill>
              </a:defRPr>
            </a:lvl4pPr>
            <a:lvl5pPr marL="1168324" indent="0">
              <a:buFontTx/>
              <a:buNone/>
              <a:defRPr sz="1051">
                <a:solidFill>
                  <a:srgbClr val="A1A7AC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Espace réservé du contenu 27"/>
          <p:cNvSpPr>
            <a:spLocks noGrp="1"/>
          </p:cNvSpPr>
          <p:nvPr>
            <p:ph sz="quarter" idx="13"/>
          </p:nvPr>
        </p:nvSpPr>
        <p:spPr>
          <a:xfrm>
            <a:off x="1250940" y="25569"/>
            <a:ext cx="3580153" cy="236862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FontTx/>
              <a:buNone/>
              <a:defRPr sz="1050" b="1" cap="all" baseline="0">
                <a:solidFill>
                  <a:schemeClr val="accent1"/>
                </a:solidFill>
                <a:latin typeface="+mj-lt"/>
              </a:defRPr>
            </a:lvl1pPr>
            <a:lvl2pPr marL="292081" indent="0">
              <a:buFontTx/>
              <a:buNone/>
              <a:defRPr/>
            </a:lvl2pPr>
            <a:lvl3pPr marL="584162" indent="0">
              <a:buFontTx/>
              <a:buNone/>
              <a:defRPr/>
            </a:lvl3pPr>
            <a:lvl4pPr marL="876243" indent="0">
              <a:buFontTx/>
              <a:buNone/>
              <a:defRPr/>
            </a:lvl4pPr>
            <a:lvl5pPr marL="1168324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26"/>
          </p:nvPr>
        </p:nvSpPr>
        <p:spPr>
          <a:xfrm>
            <a:off x="2106613" y="6154738"/>
            <a:ext cx="6969125" cy="209550"/>
          </a:xfrm>
        </p:spPr>
        <p:txBody>
          <a:bodyPr/>
          <a:lstStyle>
            <a:lvl1pPr algn="r">
              <a:defRPr lang="fr-FR"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27"/>
          </p:nvPr>
        </p:nvSpPr>
        <p:spPr>
          <a:xfrm>
            <a:off x="9055100" y="6154738"/>
            <a:ext cx="1201738" cy="209550"/>
          </a:xfrm>
        </p:spPr>
        <p:txBody>
          <a:bodyPr/>
          <a:lstStyle>
            <a:lvl1pPr algn="l">
              <a:defRPr sz="900">
                <a:solidFill>
                  <a:srgbClr val="0A6CAF"/>
                </a:solidFill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28"/>
          </p:nvPr>
        </p:nvSpPr>
        <p:spPr>
          <a:xfrm>
            <a:off x="9980613" y="5018088"/>
            <a:ext cx="276225" cy="200025"/>
          </a:xfrm>
        </p:spPr>
        <p:txBody>
          <a:bodyPr lIns="0" tIns="0" rIns="0" bIns="0" anchor="ctr"/>
          <a:lstStyle>
            <a:lvl1pPr algn="ctr">
              <a:defRPr sz="92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DB450C2-EA28-4C5E-9AFD-863F909875A7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0261600" cy="10731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80000" tIns="42739" rIns="85478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11" name="Espace réservé du pied de page 4"/>
          <p:cNvSpPr txBox="1">
            <a:spLocks/>
          </p:cNvSpPr>
          <p:nvPr/>
        </p:nvSpPr>
        <p:spPr>
          <a:xfrm>
            <a:off x="1562100" y="5180013"/>
            <a:ext cx="71151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fr-FR" sz="900" kern="1200" dirty="0">
                <a:solidFill>
                  <a:srgbClr val="86929A"/>
                </a:solidFill>
                <a:latin typeface="Calibri" pitchFamily="34" charset="0"/>
                <a:ea typeface="+mn-ea"/>
                <a:cs typeface="+mn-cs"/>
              </a:defRPr>
            </a:lvl1pPr>
            <a:lvl2pPr marL="427038" indent="301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4075" indent="603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281113" indent="9048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708150" indent="12065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842375" y="6075363"/>
            <a:ext cx="949325" cy="3270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3BCCFF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886950" y="6075363"/>
            <a:ext cx="374650" cy="328612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3BCCFF"/>
                </a:solidFill>
                <a:cs typeface="+mn-cs"/>
              </a:defRPr>
            </a:lvl1pPr>
          </a:lstStyle>
          <a:p>
            <a:pPr>
              <a:defRPr/>
            </a:pPr>
            <a:fld id="{7B1B0AF1-7D50-4365-BFE4-FB3C691C2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62100" y="6075363"/>
            <a:ext cx="7115175" cy="365125"/>
          </a:xfrm>
          <a:prstGeom prst="rect">
            <a:avLst/>
          </a:prstGeom>
        </p:spPr>
        <p:txBody>
          <a:bodyPr/>
          <a:lstStyle>
            <a:lvl1pPr algn="r">
              <a:defRPr lang="fr-FR" sz="900">
                <a:solidFill>
                  <a:srgbClr val="86929A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103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04850" y="1706563"/>
            <a:ext cx="88519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6" r:id="rId1"/>
    <p:sldLayoutId id="2147484767" r:id="rId2"/>
    <p:sldLayoutId id="2147484768" r:id="rId3"/>
    <p:sldLayoutId id="2147484769" r:id="rId4"/>
    <p:sldLayoutId id="2147484770" r:id="rId5"/>
    <p:sldLayoutId id="2147484771" r:id="rId6"/>
    <p:sldLayoutId id="2147484772" r:id="rId7"/>
    <p:sldLayoutId id="2147484773" r:id="rId8"/>
    <p:sldLayoutId id="2147484774" r:id="rId9"/>
    <p:sldLayoutId id="2147484775" r:id="rId10"/>
    <p:sldLayoutId id="2147484776" r:id="rId11"/>
    <p:sldLayoutId id="2147484777" r:id="rId12"/>
    <p:sldLayoutId id="2147484778" r:id="rId13"/>
    <p:sldLayoutId id="2147484779" r:id="rId14"/>
    <p:sldLayoutId id="2147484780" r:id="rId15"/>
    <p:sldLayoutId id="2147484781" r:id="rId16"/>
    <p:sldLayoutId id="2147484782" r:id="rId17"/>
    <p:sldLayoutId id="2147484783" r:id="rId18"/>
    <p:sldLayoutId id="2147484784" r:id="rId19"/>
    <p:sldLayoutId id="2147484785" r:id="rId20"/>
    <p:sldLayoutId id="2147484786" r:id="rId21"/>
    <p:sldLayoutId id="2147484787" r:id="rId22"/>
    <p:sldLayoutId id="2147484788" r:id="rId23"/>
    <p:sldLayoutId id="2147484789" r:id="rId24"/>
    <p:sldLayoutId id="2147484790" r:id="rId25"/>
    <p:sldLayoutId id="2147484791" r:id="rId26"/>
    <p:sldLayoutId id="2147484792" r:id="rId27"/>
    <p:sldLayoutId id="2147484793" r:id="rId28"/>
    <p:sldLayoutId id="2147484794" r:id="rId29"/>
    <p:sldLayoutId id="2147484795" r:id="rId30"/>
    <p:sldLayoutId id="2147484796" r:id="rId31"/>
    <p:sldLayoutId id="2147484797" r:id="rId32"/>
    <p:sldLayoutId id="2147484798" r:id="rId33"/>
    <p:sldLayoutId id="2147484799" r:id="rId34"/>
    <p:sldLayoutId id="2147484800" r:id="rId35"/>
    <p:sldLayoutId id="2147484801" r:id="rId36"/>
    <p:sldLayoutId id="2147484802" r:id="rId37"/>
    <p:sldLayoutId id="2147484803" r:id="rId38"/>
    <p:sldLayoutId id="2147484804" r:id="rId39"/>
  </p:sldLayoutIdLst>
  <p:transition spd="med">
    <p:fade/>
  </p:transition>
  <p:hf hdr="0"/>
  <p:txStyles>
    <p:titleStyle>
      <a:lvl1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itchFamily="34" charset="0"/>
        <a:defRPr lang="fr-BE" sz="3000" kern="1200" cap="all" spc="-80" dirty="0">
          <a:solidFill>
            <a:srgbClr val="00378B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itchFamily="34" charset="0"/>
        <a:defRPr sz="3000">
          <a:solidFill>
            <a:srgbClr val="00378B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itchFamily="34" charset="0"/>
        <a:defRPr sz="3000">
          <a:solidFill>
            <a:srgbClr val="00378B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itchFamily="34" charset="0"/>
        <a:defRPr sz="3000">
          <a:solidFill>
            <a:srgbClr val="00378B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l" rtl="0" eaLnBrk="0" fontAlgn="base" hangingPunct="0">
        <a:lnSpc>
          <a:spcPts val="2900"/>
        </a:lnSpc>
        <a:spcBef>
          <a:spcPct val="0"/>
        </a:spcBef>
        <a:spcAft>
          <a:spcPct val="0"/>
        </a:spcAft>
        <a:buSzPct val="100000"/>
        <a:buFont typeface="Arial" pitchFamily="34" charset="0"/>
        <a:defRPr sz="3000">
          <a:solidFill>
            <a:srgbClr val="00378B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27391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6pPr>
      <a:lvl7pPr marL="854781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7pPr>
      <a:lvl8pPr marL="1282172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8pPr>
      <a:lvl9pPr marL="1709562" algn="r" rtl="0" eaLnBrk="1" fontAlgn="base" hangingPunct="1">
        <a:spcBef>
          <a:spcPct val="0"/>
        </a:spcBef>
        <a:spcAft>
          <a:spcPct val="0"/>
        </a:spcAft>
        <a:defRPr sz="3700">
          <a:solidFill>
            <a:srgbClr val="66747C"/>
          </a:solidFill>
          <a:latin typeface="Placard for Banque Populaire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6700" algn="l" rtl="0" eaLnBrk="0" fontAlgn="base" hangingPunct="0">
        <a:spcBef>
          <a:spcPct val="20000"/>
        </a:spcBef>
        <a:spcAft>
          <a:spcPct val="0"/>
        </a:spcAft>
        <a:buClr>
          <a:srgbClr val="00378B"/>
        </a:buClr>
        <a:buFont typeface="Arial" pitchFamily="34" charset="0"/>
        <a:buChar char="•"/>
        <a:defRPr lang="fr-FR" sz="19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68388" indent="-212725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itchFamily="2" charset="2"/>
        <a:buChar char="§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95425" indent="-212725" algn="l" rtl="0" eaLnBrk="0" fontAlgn="base" hangingPunct="0">
        <a:spcBef>
          <a:spcPct val="20000"/>
        </a:spcBef>
        <a:spcAft>
          <a:spcPct val="0"/>
        </a:spcAft>
        <a:buClr>
          <a:srgbClr val="00378B"/>
        </a:buClr>
        <a:buFont typeface="Arial" pitchFamily="34" charset="0"/>
        <a:buChar char="•"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22463" indent="-212725" algn="l" rtl="0" eaLnBrk="0" fontAlgn="base" hangingPunct="0">
        <a:spcBef>
          <a:spcPct val="20000"/>
        </a:spcBef>
        <a:spcAft>
          <a:spcPct val="0"/>
        </a:spcAft>
        <a:buClr>
          <a:srgbClr val="00378B"/>
        </a:buClr>
        <a:buFont typeface="Wingdings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350648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039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5429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820" indent="-213695" algn="l" defTabSz="8547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7391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4781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2172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562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6953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4343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1734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124" algn="l" defTabSz="8547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itb@aitb.asso.f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93863" y="2884488"/>
            <a:ext cx="6892925" cy="2168525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>
                <a:ea typeface="+mj-ea"/>
              </a:rPr>
              <a:t>Assemblée générale</a:t>
            </a:r>
            <a:br>
              <a:rPr lang="fr-FR" sz="2400" dirty="0">
                <a:ea typeface="+mj-ea"/>
              </a:rPr>
            </a:br>
            <a:r>
              <a:rPr lang="fr-FR" sz="2400" dirty="0">
                <a:ea typeface="+mj-ea"/>
              </a:rPr>
              <a:t>Samedi 2 Décembre 2017</a:t>
            </a:r>
            <a:endParaRPr lang="fr-FR" sz="3200" dirty="0">
              <a:ea typeface="+mj-ea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693863" y="1260475"/>
            <a:ext cx="6892925" cy="1444625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fr-FR" sz="2800" dirty="0"/>
              <a:t> Fédération des AITB </a:t>
            </a:r>
          </a:p>
        </p:txBody>
      </p:sp>
      <p:sp>
        <p:nvSpPr>
          <p:cNvPr id="41988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1187450" y="5637213"/>
            <a:ext cx="2413000" cy="546100"/>
          </a:xfrm>
        </p:spPr>
        <p:txBody>
          <a:bodyPr/>
          <a:lstStyle/>
          <a:p>
            <a:pPr eaLnBrk="1" hangingPunct="1"/>
            <a:r>
              <a:rPr lang="fr-FR" dirty="0"/>
              <a:t>Fédération des AITB</a:t>
            </a:r>
          </a:p>
        </p:txBody>
      </p:sp>
      <p:sp>
        <p:nvSpPr>
          <p:cNvPr id="7" name="Titre 3"/>
          <p:cNvSpPr txBox="1">
            <a:spLocks/>
          </p:cNvSpPr>
          <p:nvPr/>
        </p:nvSpPr>
        <p:spPr bwMode="auto">
          <a:xfrm>
            <a:off x="8586788" y="5726113"/>
            <a:ext cx="1490662" cy="3683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ctr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lang="fr-BE" sz="3600" b="0" kern="1200" cap="all" spc="-80" baseline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2pPr>
            <a:lvl3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3pPr>
            <a:lvl4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4pPr>
            <a:lvl5pPr marL="358775" indent="-358775" algn="l" rtl="0" eaLnBrk="1" fontAlgn="base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SzPct val="100000"/>
              <a:buBlip>
                <a:blip r:embed="rId3"/>
              </a:buBlip>
              <a:defRPr sz="3000" b="1">
                <a:solidFill>
                  <a:srgbClr val="00378B"/>
                </a:solidFill>
                <a:latin typeface="Calibri" pitchFamily="34" charset="0"/>
                <a:cs typeface="Calibri" pitchFamily="34" charset="0"/>
              </a:defRPr>
            </a:lvl5pPr>
            <a:lvl6pPr marL="42739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6pPr>
            <a:lvl7pPr marL="854781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7pPr>
            <a:lvl8pPr marL="128217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8pPr>
            <a:lvl9pPr marL="1709562" algn="r" rtl="0" eaLnBrk="1" fontAlgn="base" hangingPunct="1">
              <a:spcBef>
                <a:spcPct val="0"/>
              </a:spcBef>
              <a:spcAft>
                <a:spcPct val="0"/>
              </a:spcAft>
              <a:defRPr sz="3700">
                <a:solidFill>
                  <a:srgbClr val="66747C"/>
                </a:solidFill>
                <a:latin typeface="Placard for Banque Populaire" pitchFamily="34" charset="0"/>
              </a:defRPr>
            </a:lvl9pPr>
          </a:lstStyle>
          <a:p>
            <a:pPr>
              <a:defRPr/>
            </a:pPr>
            <a:r>
              <a:rPr lang="fr-FR" sz="1200" dirty="0"/>
              <a:t>v1 </a:t>
            </a:r>
            <a:r>
              <a:rPr lang="fr-FR" sz="1200" cap="none" dirty="0"/>
              <a:t>du</a:t>
            </a:r>
            <a:r>
              <a:rPr lang="fr-FR" sz="1200" dirty="0"/>
              <a:t> 30/11/2017</a:t>
            </a:r>
            <a:endParaRPr lang="fr-FR" sz="2400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Volontés générales</a:t>
            </a:r>
          </a:p>
        </p:txBody>
      </p:sp>
      <p:sp>
        <p:nvSpPr>
          <p:cNvPr id="53251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3252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1190625"/>
            <a:ext cx="8689975" cy="4751388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endParaRPr dirty="0"/>
          </a:p>
          <a:p>
            <a:pPr eaLnBrk="1" hangingPunct="1">
              <a:defRPr/>
            </a:pPr>
            <a:r>
              <a:rPr dirty="0"/>
              <a:t>Créer un esprit de corps (en lien avec le diplôme façon grandes écoles)</a:t>
            </a:r>
          </a:p>
          <a:p>
            <a:pPr eaLnBrk="1" hangingPunct="1">
              <a:defRPr/>
            </a:pPr>
            <a:endParaRPr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dirty="0"/>
          </a:p>
          <a:p>
            <a:pPr eaLnBrk="1" hangingPunct="1">
              <a:defRPr/>
            </a:pPr>
            <a:r>
              <a:rPr dirty="0"/>
              <a:t>Entretenir une culture professionnelle commune et actualisée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dirty="0"/>
          </a:p>
          <a:p>
            <a:pPr eaLnBrk="1" hangingPunct="1">
              <a:defRPr/>
            </a:pPr>
            <a:r>
              <a:rPr dirty="0"/>
              <a:t>Susciter/faciliter des échanges entre les AITB Régionales</a:t>
            </a:r>
          </a:p>
          <a:p>
            <a:pPr eaLnBrk="1" hangingPunct="1">
              <a:defRPr/>
            </a:pPr>
            <a:endParaRPr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dirty="0"/>
          </a:p>
          <a:p>
            <a:pPr eaLnBrk="1" hangingPunct="1">
              <a:defRPr/>
            </a:pPr>
            <a:r>
              <a:rPr dirty="0"/>
              <a:t>Revitaliser le réseau professionnel en mettant l’humain au cœur du dispositif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D4B3AC88-D3E4-4FA2-A9C9-69311756C359}" type="slidenum">
              <a:rPr lang="fr-FR" altLang="fr-FR"/>
              <a:pPr>
                <a:defRPr/>
              </a:pPr>
              <a:t>10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Feuille de route ... 1/2</a:t>
            </a:r>
          </a:p>
        </p:txBody>
      </p:sp>
      <p:sp>
        <p:nvSpPr>
          <p:cNvPr id="54275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4276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830263"/>
            <a:ext cx="8689975" cy="546735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dirty="0"/>
              <a:t>Propositions à court terme (1</a:t>
            </a:r>
            <a:r>
              <a:rPr baseline="30000" dirty="0"/>
              <a:t>ère</a:t>
            </a:r>
            <a:r>
              <a:rPr dirty="0"/>
              <a:t> année)</a:t>
            </a:r>
          </a:p>
          <a:p>
            <a:pPr lvl="2" eaLnBrk="1" hangingPunct="1">
              <a:defRPr/>
            </a:pPr>
            <a:endParaRPr lang="fr-FR" dirty="0"/>
          </a:p>
          <a:p>
            <a:pPr lvl="1" eaLnBrk="1" hangingPunct="1">
              <a:defRPr/>
            </a:pPr>
            <a:r>
              <a:rPr dirty="0"/>
              <a:t>Organiser un  événement permettant aux AITB régionales d'échanger avec le CFPB</a:t>
            </a:r>
            <a:endParaRPr lang="fr-FR" dirty="0"/>
          </a:p>
          <a:p>
            <a:pPr lvl="2" eaLnBrk="1" hangingPunct="1">
              <a:buNone/>
              <a:defRPr/>
            </a:pPr>
            <a:endParaRPr lang="fr-FR" dirty="0"/>
          </a:p>
          <a:p>
            <a:pPr lvl="1" eaLnBrk="1" hangingPunct="1">
              <a:defRPr/>
            </a:pPr>
            <a:r>
              <a:rPr dirty="0"/>
              <a:t>Faire vivre les canaux de communication de l’association</a:t>
            </a:r>
          </a:p>
          <a:p>
            <a:pPr lvl="2" eaLnBrk="1" hangingPunct="1">
              <a:defRPr/>
            </a:pPr>
            <a:r>
              <a:rPr lang="fr-FR" dirty="0"/>
              <a:t>Site Internet (Gestion de la boite mail </a:t>
            </a:r>
            <a:r>
              <a:rPr lang="fr-FR" dirty="0">
                <a:hlinkClick r:id="rId2"/>
              </a:rPr>
              <a:t>aitb@aitb.asso.fr</a:t>
            </a:r>
            <a:r>
              <a:rPr lang="fr-FR" dirty="0"/>
              <a:t> </a:t>
            </a:r>
            <a:r>
              <a:rPr lang="fr-FR" dirty="0"/>
              <a:t>/ Publications informations / Demandes et Offres d’emploi)</a:t>
            </a:r>
          </a:p>
          <a:p>
            <a:pPr lvl="2" eaLnBrk="1" hangingPunct="1">
              <a:defRPr/>
            </a:pPr>
            <a:r>
              <a:rPr lang="fr-FR" dirty="0" err="1"/>
              <a:t>Facebook</a:t>
            </a:r>
            <a:endParaRPr lang="fr-FR" dirty="0"/>
          </a:p>
          <a:p>
            <a:pPr lvl="2" eaLnBrk="1" hangingPunct="1">
              <a:defRPr/>
            </a:pPr>
            <a:r>
              <a:rPr lang="fr-FR" dirty="0"/>
              <a:t>LinkedIn / </a:t>
            </a:r>
            <a:r>
              <a:rPr lang="fr-FR" dirty="0" err="1"/>
              <a:t>Viadéo</a:t>
            </a:r>
            <a:endParaRPr lang="fr-FR" dirty="0"/>
          </a:p>
          <a:p>
            <a:pPr lvl="2" eaLnBrk="1" hangingPunct="1">
              <a:defRPr/>
            </a:pPr>
            <a:endParaRPr lang="fr-FR" dirty="0"/>
          </a:p>
          <a:p>
            <a:pPr lvl="1" eaLnBrk="1" hangingPunct="1">
              <a:defRPr/>
            </a:pPr>
            <a:r>
              <a:rPr dirty="0"/>
              <a:t>Reprendre en main la gestion « administrative »</a:t>
            </a:r>
            <a:endParaRPr lang="fr-FR" dirty="0"/>
          </a:p>
          <a:p>
            <a:pPr lvl="2" eaLnBrk="1" hangingPunct="1">
              <a:defRPr/>
            </a:pPr>
            <a:r>
              <a:rPr lang="fr-FR" dirty="0"/>
              <a:t>Gérer / assurer le suivi des cotisations </a:t>
            </a:r>
          </a:p>
          <a:p>
            <a:pPr lvl="2" eaLnBrk="1" hangingPunct="1">
              <a:defRPr/>
            </a:pPr>
            <a:r>
              <a:rPr lang="fr-FR" dirty="0"/>
              <a:t>Identifier / suivre les membres « actifs »</a:t>
            </a:r>
          </a:p>
          <a:p>
            <a:pPr lvl="2" eaLnBrk="1" hangingPunct="1">
              <a:defRPr/>
            </a:pPr>
            <a:r>
              <a:rPr lang="fr-FR" dirty="0"/>
              <a:t>Organiser les instances régulièrement (réunion du Bureau, AG annuelle, …) </a:t>
            </a:r>
          </a:p>
          <a:p>
            <a:pPr lvl="2" eaLnBrk="1" hangingPunct="1">
              <a:defRPr/>
            </a:pPr>
            <a:r>
              <a:rPr lang="fr-FR" dirty="0"/>
              <a:t>Publier les documents de la Fédération</a:t>
            </a:r>
          </a:p>
          <a:p>
            <a:pPr lvl="2" eaLnBrk="1" hangingPunct="1">
              <a:defRPr/>
            </a:pPr>
            <a:r>
              <a:rPr lang="fr-FR" dirty="0"/>
              <a:t>Assurer la gestion de l’annuaire (insertion des nouveaux diplômés, fiabilisation, …)</a:t>
            </a:r>
          </a:p>
          <a:p>
            <a:pPr lvl="2" eaLnBrk="1" hangingPunct="1">
              <a:defRPr/>
            </a:pPr>
            <a:r>
              <a:rPr lang="fr-FR" dirty="0"/>
              <a:t>Administrer le site internet</a:t>
            </a:r>
          </a:p>
          <a:p>
            <a:pPr eaLnBrk="1" hangingPunct="1">
              <a:defRPr/>
            </a:pPr>
            <a:endParaRPr dirty="0"/>
          </a:p>
          <a:p>
            <a:pPr eaLnBrk="1" hangingPunct="1">
              <a:defRPr/>
            </a:pPr>
            <a:endParaRPr dirty="0"/>
          </a:p>
          <a:p>
            <a:pPr eaLnBrk="1" hangingPunct="1">
              <a:defRPr/>
            </a:pPr>
            <a:endParaRPr dirty="0"/>
          </a:p>
          <a:p>
            <a:pPr eaLnBrk="1" hangingPunct="1">
              <a:defRPr/>
            </a:pPr>
            <a:endParaRPr dirty="0"/>
          </a:p>
          <a:p>
            <a:pPr eaLnBrk="1" hangingPunct="1">
              <a:defRPr/>
            </a:pPr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C1E41DDF-AC79-4259-A6C9-4C3174C19FAF}" type="slidenum">
              <a:rPr lang="fr-FR" altLang="fr-FR"/>
              <a:pPr>
                <a:defRPr/>
              </a:pPr>
              <a:t>11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Feuille de route ... 2/2</a:t>
            </a:r>
          </a:p>
        </p:txBody>
      </p:sp>
      <p:sp>
        <p:nvSpPr>
          <p:cNvPr id="55299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5300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5301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1190625"/>
            <a:ext cx="8689975" cy="4751388"/>
          </a:xfrm>
        </p:spPr>
        <p:txBody>
          <a:bodyPr/>
          <a:lstStyle/>
          <a:p>
            <a:pPr eaLnBrk="1" hangingPunct="1"/>
            <a:r>
              <a:rPr dirty="0"/>
              <a:t>Propositions à moyen terme (2 à 3 ans)</a:t>
            </a:r>
          </a:p>
          <a:p>
            <a:pPr lvl="1" eaLnBrk="1" hangingPunct="1"/>
            <a:endParaRPr dirty="0"/>
          </a:p>
          <a:p>
            <a:pPr lvl="1" eaLnBrk="1" hangingPunct="1"/>
            <a:r>
              <a:rPr dirty="0"/>
              <a:t>Redonner de la visibilité au diplôme dans les établissements (RH)</a:t>
            </a:r>
          </a:p>
          <a:p>
            <a:pPr lvl="1" eaLnBrk="1" hangingPunct="1"/>
            <a:endParaRPr dirty="0"/>
          </a:p>
          <a:p>
            <a:pPr lvl="1" eaLnBrk="1" hangingPunct="1"/>
            <a:r>
              <a:rPr dirty="0"/>
              <a:t>Occuper l’espace au même titre que le CESB pour redonner de l’ attractivité au diplôme et faire référence</a:t>
            </a:r>
          </a:p>
          <a:p>
            <a:pPr lvl="1" eaLnBrk="1" hangingPunct="1"/>
            <a:endParaRPr dirty="0"/>
          </a:p>
          <a:p>
            <a:pPr lvl="1" eaLnBrk="1" hangingPunct="1"/>
            <a:r>
              <a:rPr dirty="0"/>
              <a:t>Trouver des relais pour le diplôme auprès de « Banquiers de place charismatiques »</a:t>
            </a:r>
          </a:p>
          <a:p>
            <a:pPr lvl="1" eaLnBrk="1" hangingPunct="1"/>
            <a:endParaRPr dirty="0"/>
          </a:p>
          <a:p>
            <a:pPr lvl="1" eaLnBrk="1" hangingPunct="1"/>
            <a:r>
              <a:rPr dirty="0"/>
              <a:t>Susciter l’enthousiasme pour, en fin de mandat, passer le relais à une nouvelle équipe en laissant une association en croissance d’adhérents</a:t>
            </a:r>
          </a:p>
          <a:p>
            <a:pPr lvl="1" eaLnBrk="1" hangingPunct="1"/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646EA216-1038-4BC4-8AFB-17FACE4535A2}" type="slidenum">
              <a:rPr lang="fr-FR" altLang="fr-FR"/>
              <a:pPr>
                <a:defRPr/>
              </a:pPr>
              <a:t>12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Organisation</a:t>
            </a:r>
          </a:p>
        </p:txBody>
      </p:sp>
      <p:sp>
        <p:nvSpPr>
          <p:cNvPr id="56323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6324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6325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696913"/>
            <a:ext cx="8689975" cy="5245100"/>
          </a:xfrm>
        </p:spPr>
        <p:txBody>
          <a:bodyPr/>
          <a:lstStyle/>
          <a:p>
            <a:pPr eaLnBrk="1" hangingPunct="1"/>
            <a:r>
              <a:t>3 Commissions :</a:t>
            </a:r>
          </a:p>
          <a:p>
            <a:pPr lvl="1" eaLnBrk="1" hangingPunct="1"/>
            <a:endParaRPr/>
          </a:p>
          <a:p>
            <a:pPr lvl="1" eaLnBrk="1" hangingPunct="1"/>
            <a:endParaRPr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250950" y="1173163"/>
          <a:ext cx="8559872" cy="361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64">
                <a:tc>
                  <a:txBody>
                    <a:bodyPr/>
                    <a:lstStyle/>
                    <a:p>
                      <a:r>
                        <a:rPr lang="fr-FR" sz="1600" dirty="0"/>
                        <a:t>Commission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Objectifs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46">
                <a:tc>
                  <a:txBody>
                    <a:bodyPr/>
                    <a:lstStyle/>
                    <a:p>
                      <a:r>
                        <a:rPr lang="fr-FR" sz="1400" dirty="0"/>
                        <a:t>Evénements &amp;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Rédiger les Newsletters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Gérer des canaux de communication existants (réseaux sociaux)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Gérer la communication sur le site internet aITB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870">
                <a:tc>
                  <a:txBody>
                    <a:bodyPr/>
                    <a:lstStyle/>
                    <a:p>
                      <a:r>
                        <a:rPr lang="fr-FR" sz="1400" dirty="0"/>
                        <a:t>Finance &amp;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Assurer suivi des cotisations</a:t>
                      </a:r>
                    </a:p>
                    <a:p>
                      <a:pPr marL="342900" marR="0" lvl="0" indent="-342900" algn="l" defTabSz="854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Piloter et suivre le budget voté en AG </a:t>
                      </a:r>
                      <a:endParaRPr lang="fr-FR" sz="1400" dirty="0"/>
                    </a:p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Gérer les débits / crédits du compte bancaire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Faciliter l’identification des cotisants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sz="1400" dirty="0"/>
                        <a:t>Rédiger et publier les PV (AG, réunions bureau, …)</a:t>
                      </a:r>
                    </a:p>
                    <a:p>
                      <a:pPr marL="342900" indent="-342900" algn="l" defTabSz="854781" rtl="0" eaLnBrk="1" latinLnBrk="0" hangingPunct="1">
                        <a:buAutoNum type="arabicParenR"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Etablir un véritable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échange entre les AITB Régionales (orientations, amélioration à prévoir,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46">
                <a:tc>
                  <a:txBody>
                    <a:bodyPr/>
                    <a:lstStyle/>
                    <a:p>
                      <a:r>
                        <a:rPr lang="fr-FR" sz="1400" dirty="0"/>
                        <a:t>Partenariats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854781" rtl="0" eaLnBrk="1" latinLnBrk="0" hangingPunct="1">
                        <a:buAutoNum type="arabicParenR"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Opérer la promotion de la Fédération et de la base de diplômés auprès des services RH et Formations </a:t>
                      </a:r>
                    </a:p>
                    <a:p>
                      <a:pPr marL="342900" indent="-342900" algn="l" defTabSz="854781" rtl="0" eaLnBrk="1" latinLnBrk="0" hangingPunct="1">
                        <a:buAutoNum type="arabicParenR"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Trouver des budgets et des financements pour les évènements et réaliser la stratégie de communication externe (binôme commission communication)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98AD15D-D5A7-43C9-AA33-F3DE3B9FA094}" type="slidenum">
              <a:rPr lang="fr-FR" altLang="fr-FR"/>
              <a:pPr>
                <a:defRPr/>
              </a:pPr>
              <a:t>13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Budget prévisionnel 2017 / 2018</a:t>
            </a:r>
          </a:p>
        </p:txBody>
      </p:sp>
      <p:sp>
        <p:nvSpPr>
          <p:cNvPr id="58371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8372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C4842E-D9EF-44BB-8E71-23A445A6F8F7}" type="slidenum">
              <a:rPr lang="fr-FR" altLang="fr-FR"/>
              <a:pPr>
                <a:defRPr/>
              </a:pPr>
              <a:t>14</a:t>
            </a:fld>
            <a:endParaRPr lang="fr-FR" alt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graphicFrame>
        <p:nvGraphicFramePr>
          <p:cNvPr id="19" name="Espace réservé du contenu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62029512"/>
              </p:ext>
            </p:extLst>
          </p:nvPr>
        </p:nvGraphicFramePr>
        <p:xfrm>
          <a:off x="2484438" y="1089025"/>
          <a:ext cx="5867401" cy="3914775"/>
        </p:xfrm>
        <a:graphic>
          <a:graphicData uri="http://schemas.openxmlformats.org/drawingml/2006/table">
            <a:tbl>
              <a:tblPr/>
              <a:tblGrid>
                <a:gridCol w="3768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1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prévisionnel Fédération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aITB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- </a:t>
                      </a:r>
                      <a:r>
                        <a:rPr lang="fr-FR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juillet 2017 -&gt; juin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Quote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 des cotisations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2 200,00 €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10 € x 220 adhérents (hypothèse 10% de hausse par rapport à N-1)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Facture</a:t>
                      </a:r>
                      <a:r>
                        <a:rPr lang="fr-F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Net </a:t>
                      </a:r>
                      <a:r>
                        <a:rPr lang="fr-FR" sz="14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Answer</a:t>
                      </a:r>
                      <a:r>
                        <a:rPr lang="fr-F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site AITB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4160,00 €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Frais bancaires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600,00 €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Déficit de trésorerie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2 560,00 €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4 760,00 €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4 760,00 €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10150" y="2573338"/>
            <a:ext cx="4965700" cy="1439862"/>
          </a:xfrm>
        </p:spPr>
        <p:txBody>
          <a:bodyPr/>
          <a:lstStyle/>
          <a:p>
            <a:pPr eaLnBrk="1" hangingPunct="1">
              <a:defRPr/>
            </a:pPr>
            <a:r>
              <a:rPr lang="fr-FR" sz="1600" dirty="0"/>
              <a:t>Détail du </a:t>
            </a:r>
            <a:r>
              <a:rPr sz="1600" dirty="0"/>
              <a:t>Rapport financier</a:t>
            </a:r>
            <a:r>
              <a:rPr lang="fr-FR" sz="1600" dirty="0"/>
              <a:t> de</a:t>
            </a:r>
            <a:r>
              <a:rPr sz="1600" dirty="0"/>
              <a:t> 06/2016 </a:t>
            </a:r>
            <a:r>
              <a:rPr lang="fr-FR" sz="1600" dirty="0"/>
              <a:t>à </a:t>
            </a:r>
            <a:r>
              <a:rPr sz="1600" dirty="0"/>
              <a:t>06/2017</a:t>
            </a:r>
            <a:br>
              <a:rPr sz="1600" dirty="0"/>
            </a:br>
            <a:endParaRPr sz="1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8613" y="2441575"/>
            <a:ext cx="4270375" cy="1439863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ANNEXES</a:t>
            </a:r>
          </a:p>
        </p:txBody>
      </p:sp>
      <p:sp>
        <p:nvSpPr>
          <p:cNvPr id="7782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7782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/>
              <a:t>Détail du Rapport financier de 06/2016 à 06/2017</a:t>
            </a:r>
            <a:br>
              <a:rPr lang="fr-FR" sz="2800" dirty="0"/>
            </a:br>
            <a:endParaRPr dirty="0"/>
          </a:p>
        </p:txBody>
      </p:sp>
      <p:sp>
        <p:nvSpPr>
          <p:cNvPr id="55299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55300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5301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1190625"/>
            <a:ext cx="8689975" cy="4751388"/>
          </a:xfrm>
        </p:spPr>
        <p:txBody>
          <a:bodyPr/>
          <a:lstStyle/>
          <a:p>
            <a:pPr eaLnBrk="1" hangingPunct="1"/>
            <a:r>
              <a:rPr lang="fr-FR" dirty="0"/>
              <a:t>Détail du rapport financier de </a:t>
            </a:r>
            <a:r>
              <a:rPr lang="fr-FR" dirty="0"/>
              <a:t>01/07/2016 au 30/06/2017</a:t>
            </a:r>
          </a:p>
          <a:p>
            <a:pPr lvl="1" eaLnBrk="1" hangingPunct="1"/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r>
              <a:rPr lang="fr-FR" dirty="0"/>
              <a:t>Détail des remises CB de 12/2016 à 11/2017</a:t>
            </a:r>
          </a:p>
          <a:p>
            <a:pPr lvl="1" eaLnBrk="1" hangingPunct="1"/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ANNEXE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646EA216-1038-4BC4-8AFB-17FACE4535A2}" type="slidenum">
              <a:rPr lang="fr-FR" altLang="fr-FR"/>
              <a:pPr>
                <a:defRPr/>
              </a:pPr>
              <a:t>16</a:t>
            </a:fld>
            <a:endParaRPr lang="fr-FR" alt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665956"/>
              </p:ext>
            </p:extLst>
          </p:nvPr>
        </p:nvGraphicFramePr>
        <p:xfrm>
          <a:off x="3341053" y="356631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1053" y="356631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565688"/>
              </p:ext>
            </p:extLst>
          </p:nvPr>
        </p:nvGraphicFramePr>
        <p:xfrm>
          <a:off x="3341053" y="17408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1053" y="17408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59440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74800" y="814388"/>
            <a:ext cx="7258050" cy="5141912"/>
          </a:xfrm>
        </p:spPr>
        <p:txBody>
          <a:bodyPr rtlCol="0">
            <a:noAutofit/>
          </a:bodyPr>
          <a:lstStyle/>
          <a:p>
            <a:pPr marL="0" lvl="1" indent="0" defTabSz="854075" eaLnBrk="1" hangingPunct="1">
              <a:buClrTx/>
              <a:buFont typeface="Arial" charset="0"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Contexte </a:t>
            </a:r>
            <a:endParaRPr sz="1600" b="1" spc="-8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 eaLnBrk="1" hangingPunct="1">
              <a:buClrTx/>
              <a:buFont typeface="Arial" charset="0"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Bilans des exercices précédents </a:t>
            </a:r>
            <a:endParaRPr sz="1800" b="1" spc="-8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 eaLnBrk="1" hangingPunct="1">
              <a:buClrTx/>
              <a:buFont typeface="Arial" charset="0"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Ambitions des AITB Régionales   </a:t>
            </a:r>
          </a:p>
          <a:p>
            <a:pPr marL="0" lvl="1" indent="0" defTabSz="854075" eaLnBrk="1" hangingPunct="1">
              <a:buClrTx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Renouvellement du bureau </a:t>
            </a:r>
            <a:endParaRPr sz="2400" b="1" spc="-8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 eaLnBrk="1" hangingPunct="1">
              <a:buClrTx/>
              <a:buFont typeface="Arial" charset="0"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Questions </a:t>
            </a:r>
            <a:endParaRPr sz="1800" b="1" spc="-80">
              <a:solidFill>
                <a:schemeClr val="bg1">
                  <a:lumMod val="50000"/>
                </a:schemeClr>
              </a:solidFill>
              <a:ea typeface="ＭＳ Ｐゴシック" charset="0"/>
              <a:cs typeface="Calibri" pitchFamily="34" charset="0"/>
            </a:endParaRPr>
          </a:p>
          <a:p>
            <a:pPr marL="0" lvl="1" indent="0" defTabSz="854075" eaLnBrk="1" hangingPunct="1">
              <a:buClrTx/>
              <a:buFont typeface="Arial" charset="0"/>
              <a:buNone/>
              <a:defRPr/>
            </a:pPr>
            <a:r>
              <a:rPr sz="2400" b="1" spc="-80">
                <a:solidFill>
                  <a:schemeClr val="bg1">
                    <a:lumMod val="50000"/>
                  </a:schemeClr>
                </a:solidFill>
                <a:ea typeface="ＭＳ Ｐゴシック" charset="0"/>
                <a:cs typeface="Calibri" pitchFamily="34" charset="0"/>
              </a:rPr>
              <a:t>Déjeûner </a:t>
            </a:r>
            <a:endParaRPr sz="3200" b="1" spc="-80">
              <a:solidFill>
                <a:schemeClr val="accent1">
                  <a:lumMod val="60000"/>
                  <a:lumOff val="40000"/>
                </a:schemeClr>
              </a:solidFill>
              <a:ea typeface="ＭＳ Ｐゴシック" charset="0"/>
              <a:cs typeface="Calibri" pitchFamily="34" charset="0"/>
            </a:endParaRPr>
          </a:p>
        </p:txBody>
      </p:sp>
      <p:sp>
        <p:nvSpPr>
          <p:cNvPr id="43011" name="Espace réservé de la date 3"/>
          <p:cNvSpPr>
            <a:spLocks noGrp="1"/>
          </p:cNvSpPr>
          <p:nvPr>
            <p:ph type="dt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43012" name="Espace réservé du pied de page 1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 dirty="0"/>
          </a:p>
        </p:txBody>
      </p:sp>
      <p:sp>
        <p:nvSpPr>
          <p:cNvPr id="43013" name="Espace réservé du numéro de diapositive 2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78A256-4F92-4CF5-8ECA-6F1D7E6B86B0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Contexte</a:t>
            </a:r>
          </a:p>
        </p:txBody>
      </p:sp>
      <p:sp>
        <p:nvSpPr>
          <p:cNvPr id="44035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44036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44037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1177047"/>
            <a:ext cx="8689975" cy="4652253"/>
          </a:xfrm>
        </p:spPr>
        <p:txBody>
          <a:bodyPr/>
          <a:lstStyle/>
          <a:p>
            <a:pPr eaLnBrk="1" hangingPunct="1"/>
            <a:r>
              <a:rPr b="1" dirty="0"/>
              <a:t>Les constats</a:t>
            </a:r>
            <a:r>
              <a:rPr dirty="0"/>
              <a:t> </a:t>
            </a:r>
          </a:p>
          <a:p>
            <a:pPr lvl="1" eaLnBrk="1" hangingPunct="1"/>
            <a:r>
              <a:rPr dirty="0"/>
              <a:t>Activité réduite de la Fédération</a:t>
            </a:r>
          </a:p>
          <a:p>
            <a:pPr lvl="2" eaLnBrk="1" hangingPunct="1"/>
            <a:r>
              <a:rPr lang="fr-FR" dirty="0"/>
              <a:t>Dernière AG – 02/07/2016 (et aucune autre instance tenue depuis cette AG)</a:t>
            </a:r>
          </a:p>
          <a:p>
            <a:pPr lvl="2" eaLnBrk="1" hangingPunct="1"/>
            <a:r>
              <a:rPr lang="fr-FR" dirty="0"/>
              <a:t>Absence communication de la Fédération (site internet, Facebook, </a:t>
            </a:r>
            <a:r>
              <a:rPr lang="fr-FR" dirty="0" err="1"/>
              <a:t>Linkedin</a:t>
            </a:r>
            <a:r>
              <a:rPr lang="fr-FR" dirty="0"/>
              <a:t>, </a:t>
            </a:r>
            <a:r>
              <a:rPr lang="fr-FR" dirty="0" err="1"/>
              <a:t>Viadéo</a:t>
            </a:r>
            <a:r>
              <a:rPr lang="fr-FR" dirty="0"/>
              <a:t>, Twitter)</a:t>
            </a:r>
          </a:p>
          <a:p>
            <a:pPr lvl="1" eaLnBrk="1" hangingPunct="1"/>
            <a:r>
              <a:rPr dirty="0"/>
              <a:t>Difficultés dans la gestion de l'association</a:t>
            </a:r>
          </a:p>
          <a:p>
            <a:pPr lvl="2" eaLnBrk="1" hangingPunct="1"/>
            <a:r>
              <a:rPr lang="fr-FR" dirty="0"/>
              <a:t>Non publication des PV </a:t>
            </a:r>
          </a:p>
          <a:p>
            <a:pPr lvl="2" eaLnBrk="1" hangingPunct="1"/>
            <a:r>
              <a:rPr lang="fr-FR" dirty="0"/>
              <a:t>Difficultés de gestion au niveau suivi cotisation</a:t>
            </a:r>
          </a:p>
          <a:p>
            <a:pPr lvl="2" eaLnBrk="1" hangingPunct="1"/>
            <a:r>
              <a:rPr lang="fr-FR" dirty="0"/>
              <a:t>Absence  de gestion de la relation avec les AITB Régionales</a:t>
            </a:r>
          </a:p>
          <a:p>
            <a:pPr lvl="2" eaLnBrk="1" hangingPunct="1"/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Etat des lieux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333EA8D-C0FC-44BD-A9AC-C2AF761FA3EB}" type="slidenum">
              <a:rPr lang="fr-FR" altLang="fr-FR"/>
              <a:pPr>
                <a:defRPr/>
              </a:pPr>
              <a:t>3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CONTEXTE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b="1" dirty="0"/>
          </a:p>
          <a:p>
            <a:pPr eaLnBrk="1" hangingPunct="1"/>
            <a:r>
              <a:rPr b="1" dirty="0"/>
              <a:t>Une volonté de redynamiser les activités de la Fédération</a:t>
            </a:r>
          </a:p>
          <a:p>
            <a:pPr lvl="1" eaLnBrk="1" hangingPunct="1"/>
            <a:endParaRPr dirty="0"/>
          </a:p>
          <a:p>
            <a:pPr lvl="1" eaLnBrk="1" hangingPunct="1"/>
            <a:r>
              <a:rPr dirty="0"/>
              <a:t>Nouvelle équipe à constituer</a:t>
            </a:r>
          </a:p>
          <a:p>
            <a:pPr lvl="2" eaLnBrk="1" hangingPunct="1"/>
            <a:endParaRPr lang="fr-FR" dirty="0"/>
          </a:p>
          <a:p>
            <a:pPr lvl="2" eaLnBrk="1" hangingPunct="1"/>
            <a:r>
              <a:rPr lang="fr-FR" dirty="0"/>
              <a:t>Avec des membres des AITB régionales</a:t>
            </a:r>
          </a:p>
          <a:p>
            <a:pPr lvl="2" eaLnBrk="1" hangingPunct="1"/>
            <a:endParaRPr lang="fr-FR" dirty="0"/>
          </a:p>
          <a:p>
            <a:pPr lvl="2" eaLnBrk="1" hangingPunct="1"/>
            <a:r>
              <a:rPr lang="fr-FR" dirty="0"/>
              <a:t>En coordination avec le CFPB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ETAT DES LIEUX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Fédération aITB - Assemblée Générale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D78C24D-B23B-4FC3-918E-5FBB80A703A7}" type="slidenum">
              <a:rPr lang="fr-FR" altLang="fr-FR" smtClean="0"/>
              <a:pPr>
                <a:defRPr/>
              </a:pPr>
              <a:t>4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Allocution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20407" y="1190625"/>
            <a:ext cx="8364062" cy="4227682"/>
          </a:xfrm>
        </p:spPr>
        <p:txBody>
          <a:bodyPr anchor="ctr"/>
          <a:lstStyle/>
          <a:p>
            <a:pPr algn="ctr">
              <a:buNone/>
            </a:pPr>
            <a:r>
              <a:rPr lang="it-IT" sz="4000" dirty="0"/>
              <a:t>PAROLE A LA PRESIDENTE</a:t>
            </a:r>
          </a:p>
          <a:p>
            <a:pPr algn="ctr">
              <a:buNone/>
            </a:pPr>
            <a:r>
              <a:rPr lang="it-IT" sz="4000" dirty="0"/>
              <a:t>Carole CORFMAT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Fédération aITB - Assemblée Générale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D78C24D-B23B-4FC3-918E-5FBB80A703A7}" type="slidenum">
              <a:rPr lang="fr-FR" altLang="fr-FR" smtClean="0"/>
              <a:pPr>
                <a:defRPr/>
              </a:pPr>
              <a:t>5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10150" y="2233613"/>
            <a:ext cx="4965700" cy="1933575"/>
          </a:xfrm>
        </p:spPr>
        <p:txBody>
          <a:bodyPr/>
          <a:lstStyle/>
          <a:p>
            <a:pPr eaLnBrk="1" hangingPunct="1">
              <a:defRPr/>
            </a:pPr>
            <a:r>
              <a:rPr sz="1600" dirty="0"/>
              <a:t>Bilan moral 2016</a:t>
            </a:r>
            <a:br>
              <a:rPr sz="1600" dirty="0"/>
            </a:br>
            <a:r>
              <a:rPr sz="1600" dirty="0"/>
              <a:t>Bilans financiers </a:t>
            </a:r>
            <a:r>
              <a:rPr lang="fr-FR" sz="1600" dirty="0"/>
              <a:t>…</a:t>
            </a:r>
            <a:r>
              <a:rPr sz="1600" dirty="0"/>
              <a:t>  </a:t>
            </a:r>
            <a:r>
              <a:rPr lang="fr-FR" sz="1600" dirty="0"/>
              <a:t>de </a:t>
            </a:r>
            <a:r>
              <a:rPr sz="1600" dirty="0"/>
              <a:t>06/2016  </a:t>
            </a:r>
            <a:r>
              <a:rPr lang="fr-FR" sz="1600" dirty="0"/>
              <a:t>A </a:t>
            </a:r>
            <a:r>
              <a:rPr sz="1600" dirty="0"/>
              <a:t>06/2017</a:t>
            </a:r>
            <a:br>
              <a:rPr sz="1600" dirty="0"/>
            </a:br>
            <a:endParaRPr sz="1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8613" y="2441575"/>
            <a:ext cx="4270375" cy="1439863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Bilans des exercices précédents</a:t>
            </a:r>
          </a:p>
        </p:txBody>
      </p:sp>
      <p:sp>
        <p:nvSpPr>
          <p:cNvPr id="45060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4506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8500" y="322263"/>
            <a:ext cx="9112250" cy="766762"/>
          </a:xfrm>
        </p:spPr>
        <p:txBody>
          <a:bodyPr/>
          <a:lstStyle/>
          <a:p>
            <a:pPr eaLnBrk="1" hangingPunct="1">
              <a:defRPr/>
            </a:pPr>
            <a:r>
              <a:rPr/>
              <a:t>Bilan moral</a:t>
            </a:r>
          </a:p>
        </p:txBody>
      </p:sp>
      <p:sp>
        <p:nvSpPr>
          <p:cNvPr id="46083" name="Espace réservé du pied de page 2"/>
          <p:cNvSpPr>
            <a:spLocks noGrp="1"/>
          </p:cNvSpPr>
          <p:nvPr>
            <p:ph type="ftr" sz="quarter" idx="1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  <p:sp>
        <p:nvSpPr>
          <p:cNvPr id="46084" name="Espace réservé de la date 3"/>
          <p:cNvSpPr>
            <a:spLocks noGrp="1"/>
          </p:cNvSpPr>
          <p:nvPr>
            <p:ph type="dt" sz="quarter" idx="16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46085" name="Espace réservé du contenu 4"/>
          <p:cNvSpPr>
            <a:spLocks noGrp="1"/>
          </p:cNvSpPr>
          <p:nvPr>
            <p:ph sz="half" idx="1"/>
          </p:nvPr>
        </p:nvSpPr>
        <p:spPr>
          <a:xfrm>
            <a:off x="1120775" y="1190625"/>
            <a:ext cx="8689975" cy="4751388"/>
          </a:xfrm>
        </p:spPr>
        <p:txBody>
          <a:bodyPr/>
          <a:lstStyle/>
          <a:p>
            <a:pPr eaLnBrk="1" hangingPunct="1"/>
            <a:endParaRPr dirty="0"/>
          </a:p>
          <a:p>
            <a:pPr eaLnBrk="1" hangingPunct="1"/>
            <a:endParaRPr dirty="0"/>
          </a:p>
          <a:p>
            <a:pPr algn="ctr" eaLnBrk="1" hangingPunct="1">
              <a:buNone/>
            </a:pPr>
            <a:r>
              <a:rPr dirty="0"/>
              <a:t>Une Assemblée Générale 2016 où plusieurs décisions ont été prises </a:t>
            </a:r>
          </a:p>
          <a:p>
            <a:pPr algn="ctr" eaLnBrk="1" hangingPunct="1">
              <a:buNone/>
            </a:pPr>
            <a:r>
              <a:rPr dirty="0"/>
              <a:t>mais jamais mises en œuvre :</a:t>
            </a:r>
          </a:p>
          <a:p>
            <a:pPr algn="ctr" eaLnBrk="1" hangingPunct="1">
              <a:buNone/>
            </a:pPr>
            <a:endParaRPr dirty="0"/>
          </a:p>
          <a:p>
            <a:pPr lvl="1" eaLnBrk="1" hangingPunct="1"/>
            <a:r>
              <a:rPr dirty="0"/>
              <a:t>Arrêt des cotisations ;</a:t>
            </a:r>
          </a:p>
          <a:p>
            <a:pPr lvl="1" eaLnBrk="1" hangingPunct="1"/>
            <a:r>
              <a:rPr dirty="0"/>
              <a:t>Fusions éventuelles entre AITB Régionales dans une optique de rationalisation ;</a:t>
            </a:r>
          </a:p>
          <a:p>
            <a:pPr eaLnBrk="1" hangingPunct="1"/>
            <a:endParaRPr dirty="0"/>
          </a:p>
          <a:p>
            <a:pPr algn="ctr" eaLnBrk="1" hangingPunct="1">
              <a:buNone/>
            </a:pPr>
            <a:r>
              <a:rPr sz="3200" dirty="0"/>
              <a:t>PV </a:t>
            </a:r>
            <a:r>
              <a:rPr lang="fr-FR" sz="3200" dirty="0"/>
              <a:t>non</a:t>
            </a:r>
            <a:r>
              <a:rPr sz="3200" dirty="0"/>
              <a:t> signé</a:t>
            </a:r>
            <a:r>
              <a:rPr lang="fr-FR" sz="3200" dirty="0"/>
              <a:t> et non publié</a:t>
            </a:r>
            <a:endParaRPr sz="3200" dirty="0"/>
          </a:p>
          <a:p>
            <a:pPr eaLnBrk="1" hangingPunct="1"/>
            <a:endParaRPr dirty="0"/>
          </a:p>
          <a:p>
            <a:pPr eaLnBrk="1" hangingPunct="1">
              <a:buNone/>
            </a:pPr>
            <a:endParaRPr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250950" y="25400"/>
            <a:ext cx="3579813" cy="236538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Bilans de l’exercice précédent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7F565ED-D110-4A17-A8E4-631D2D9EDF7A}" type="slidenum">
              <a:rPr lang="fr-FR" altLang="fr-FR"/>
              <a:pPr>
                <a:defRPr/>
              </a:pPr>
              <a:t>7</a:t>
            </a:fld>
            <a:endParaRPr lang="fr-FR" altLang="fr-F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Bilans financiers …  de 06/2016  A 06/2017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20406" y="701040"/>
            <a:ext cx="8690405" cy="5240801"/>
          </a:xfrm>
        </p:spPr>
        <p:txBody>
          <a:bodyPr/>
          <a:lstStyle/>
          <a:p>
            <a:r>
              <a:rPr lang="fr-FR" dirty="0"/>
              <a:t>Positon des comptes en fin d’arrêté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(*)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Principaux mouvements de la période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(*)</a:t>
            </a:r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Analyse</a:t>
            </a:r>
          </a:p>
          <a:p>
            <a:pPr lvl="1"/>
            <a:r>
              <a:rPr lang="fr-FR" dirty="0"/>
              <a:t>Une attrition des adhérents au global</a:t>
            </a:r>
          </a:p>
          <a:p>
            <a:pPr lvl="1"/>
            <a:r>
              <a:rPr lang="fr-FR" dirty="0"/>
              <a:t>Des frais bancaires en hausse sensible</a:t>
            </a:r>
          </a:p>
          <a:p>
            <a:pPr lvl="1"/>
            <a:r>
              <a:rPr lang="fr-FR" dirty="0"/>
              <a:t>Une facture Netanswer (site AITB) qui plombe considérablement notre budget</a:t>
            </a:r>
          </a:p>
          <a:p>
            <a:pPr marL="427038" lvl="1" indent="0">
              <a:buNone/>
            </a:pPr>
            <a:r>
              <a:rPr lang="fr-FR" dirty="0">
                <a:sym typeface="Wingdings" panose="05000000000000000000" pitchFamily="2" charset="2"/>
              </a:rPr>
              <a:t> Des actions urgentes sont à mener pour limiter le </a:t>
            </a:r>
            <a:r>
              <a:rPr lang="fr-FR" dirty="0" err="1">
                <a:sym typeface="Wingdings" panose="05000000000000000000" pitchFamily="2" charset="2"/>
              </a:rPr>
              <a:t>deficit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Bilans de l’exercice précédent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Fédération aITB - Assemblée Générale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02/12/2017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D78C24D-B23B-4FC3-918E-5FBB80A703A7}" type="slidenum">
              <a:rPr lang="fr-FR" altLang="fr-FR" smtClean="0"/>
              <a:pPr>
                <a:defRPr/>
              </a:pPr>
              <a:t>8</a:t>
            </a:fld>
            <a:endParaRPr lang="fr-FR" alt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28480"/>
              </p:ext>
            </p:extLst>
          </p:nvPr>
        </p:nvGraphicFramePr>
        <p:xfrm>
          <a:off x="1532479" y="984973"/>
          <a:ext cx="7665180" cy="1445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8959">
                  <a:extLst>
                    <a:ext uri="{9D8B030D-6E8A-4147-A177-3AD203B41FA5}">
                      <a16:colId xmlns:a16="http://schemas.microsoft.com/office/drawing/2014/main" val="4115266176"/>
                    </a:ext>
                  </a:extLst>
                </a:gridCol>
                <a:gridCol w="1410482">
                  <a:extLst>
                    <a:ext uri="{9D8B030D-6E8A-4147-A177-3AD203B41FA5}">
                      <a16:colId xmlns:a16="http://schemas.microsoft.com/office/drawing/2014/main" val="639998703"/>
                    </a:ext>
                  </a:extLst>
                </a:gridCol>
                <a:gridCol w="1455739">
                  <a:extLst>
                    <a:ext uri="{9D8B030D-6E8A-4147-A177-3AD203B41FA5}">
                      <a16:colId xmlns:a16="http://schemas.microsoft.com/office/drawing/2014/main" val="658004788"/>
                    </a:ext>
                  </a:extLst>
                </a:gridCol>
              </a:tblGrid>
              <a:tr h="311345">
                <a:tc>
                  <a:txBody>
                    <a:bodyPr/>
                    <a:lstStyle/>
                    <a:p>
                      <a:r>
                        <a:rPr lang="fr-FR" sz="1200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au 30/06/2016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Au 30/06/2017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610399"/>
                  </a:ext>
                </a:extLst>
              </a:tr>
              <a:tr h="255900">
                <a:tc>
                  <a:txBody>
                    <a:bodyPr/>
                    <a:lstStyle/>
                    <a:p>
                      <a:r>
                        <a:rPr lang="fr-FR" sz="1200" dirty="0"/>
                        <a:t>Compte courant (Asso tranquillité 00021442004)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/>
                        <a:t>199,51 €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/>
                        <a:t>48,51 </a:t>
                      </a:r>
                      <a:r>
                        <a:rPr lang="fr-FR" sz="1200" dirty="0"/>
                        <a:t>€</a:t>
                      </a:r>
                      <a:endParaRPr lang="fr-FR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311520"/>
                  </a:ext>
                </a:extLst>
              </a:tr>
              <a:tr h="251859">
                <a:tc>
                  <a:txBody>
                    <a:bodyPr/>
                    <a:lstStyle/>
                    <a:p>
                      <a:r>
                        <a:rPr lang="fr-FR" sz="1200" dirty="0"/>
                        <a:t>Compte courant autre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/>
                        <a:t>Non significatif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854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Non significatif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548756"/>
                  </a:ext>
                </a:extLst>
              </a:tr>
              <a:tr h="251859">
                <a:tc>
                  <a:txBody>
                    <a:bodyPr/>
                    <a:lstStyle/>
                    <a:p>
                      <a:r>
                        <a:rPr lang="fr-FR" sz="1200" dirty="0"/>
                        <a:t>Livret bleu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854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2 013,96 €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/>
                        <a:t>2 029,06 €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533251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r>
                        <a:rPr lang="fr-FR" sz="1400" b="1" dirty="0"/>
                        <a:t>Solde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/>
                        <a:t>2 213,47 €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/>
                        <a:t>2 077,57 €</a:t>
                      </a:r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42809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17268"/>
              </p:ext>
            </p:extLst>
          </p:nvPr>
        </p:nvGraphicFramePr>
        <p:xfrm>
          <a:off x="1532479" y="2748133"/>
          <a:ext cx="7665180" cy="150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8959">
                  <a:extLst>
                    <a:ext uri="{9D8B030D-6E8A-4147-A177-3AD203B41FA5}">
                      <a16:colId xmlns:a16="http://schemas.microsoft.com/office/drawing/2014/main" val="4115266176"/>
                    </a:ext>
                  </a:extLst>
                </a:gridCol>
                <a:gridCol w="1410482">
                  <a:extLst>
                    <a:ext uri="{9D8B030D-6E8A-4147-A177-3AD203B41FA5}">
                      <a16:colId xmlns:a16="http://schemas.microsoft.com/office/drawing/2014/main" val="639998703"/>
                    </a:ext>
                  </a:extLst>
                </a:gridCol>
                <a:gridCol w="1455739">
                  <a:extLst>
                    <a:ext uri="{9D8B030D-6E8A-4147-A177-3AD203B41FA5}">
                      <a16:colId xmlns:a16="http://schemas.microsoft.com/office/drawing/2014/main" val="658004788"/>
                    </a:ext>
                  </a:extLst>
                </a:gridCol>
              </a:tblGrid>
              <a:tr h="311345">
                <a:tc>
                  <a:txBody>
                    <a:bodyPr/>
                    <a:lstStyle/>
                    <a:p>
                      <a:r>
                        <a:rPr lang="fr-FR" sz="1200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Produits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610399"/>
                  </a:ext>
                </a:extLst>
              </a:tr>
              <a:tr h="255900">
                <a:tc>
                  <a:txBody>
                    <a:bodyPr/>
                    <a:lstStyle/>
                    <a:p>
                      <a:r>
                        <a:rPr lang="fr-FR" sz="1200" dirty="0"/>
                        <a:t>Total des encaissements nets des cotisations (sans les rejets)</a:t>
                      </a:r>
                    </a:p>
                    <a:p>
                      <a:r>
                        <a:rPr lang="fr-FR" sz="1200" dirty="0" err="1"/>
                        <a:t>Rq</a:t>
                      </a:r>
                      <a:r>
                        <a:rPr lang="fr-FR" sz="1200" dirty="0"/>
                        <a:t> : sur cette part, seul 10 € / cotisant est conservé par la fédération, le reste est reversé aux associations régionales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/>
                        <a:t>7 365,00 €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311520"/>
                  </a:ext>
                </a:extLst>
              </a:tr>
              <a:tr h="251859">
                <a:tc>
                  <a:txBody>
                    <a:bodyPr/>
                    <a:lstStyle/>
                    <a:p>
                      <a:r>
                        <a:rPr lang="fr-FR" sz="1200" dirty="0"/>
                        <a:t>Règlement contrat </a:t>
                      </a:r>
                      <a:r>
                        <a:rPr lang="fr-FR" sz="1200" dirty="0" err="1"/>
                        <a:t>Netanswer</a:t>
                      </a:r>
                      <a:r>
                        <a:rPr lang="fr-FR" sz="1200" dirty="0"/>
                        <a:t> (site internet AITB)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854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3 865,92 €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95119"/>
                  </a:ext>
                </a:extLst>
              </a:tr>
              <a:tr h="251859">
                <a:tc>
                  <a:txBody>
                    <a:bodyPr/>
                    <a:lstStyle/>
                    <a:p>
                      <a:r>
                        <a:rPr lang="fr-FR" sz="1200" dirty="0"/>
                        <a:t>Total des frais bancaires tous comptes confondus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/>
                        <a:t>724,27 €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8547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548756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250940" y="6056511"/>
            <a:ext cx="4268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(*) : cf. slide en </a:t>
            </a:r>
            <a:r>
              <a:rPr lang="fr-FR" sz="1400" dirty="0" err="1">
                <a:solidFill>
                  <a:schemeClr val="accent6">
                    <a:lumMod val="75000"/>
                  </a:schemeClr>
                </a:solidFill>
              </a:rPr>
              <a:t>annxe</a:t>
            </a:r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 pour le détail du rapport financier</a:t>
            </a:r>
          </a:p>
        </p:txBody>
      </p:sp>
    </p:spTree>
    <p:extLst>
      <p:ext uri="{BB962C8B-B14F-4D97-AF65-F5344CB8AC3E}">
        <p14:creationId xmlns:p14="http://schemas.microsoft.com/office/powerpoint/2010/main" val="428808817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10150" y="1479550"/>
            <a:ext cx="4965700" cy="2857500"/>
          </a:xfrm>
        </p:spPr>
        <p:txBody>
          <a:bodyPr/>
          <a:lstStyle/>
          <a:p>
            <a:pPr eaLnBrk="1" hangingPunct="1">
              <a:defRPr/>
            </a:pPr>
            <a:br>
              <a:rPr sz="1600"/>
            </a:br>
            <a:r>
              <a:rPr sz="1600"/>
              <a:t>Feuille de route</a:t>
            </a:r>
            <a:br>
              <a:rPr sz="1600"/>
            </a:br>
            <a:r>
              <a:rPr sz="1600"/>
              <a:t>Organisation</a:t>
            </a:r>
            <a:br>
              <a:rPr sz="1600"/>
            </a:br>
            <a:r>
              <a:rPr sz="1600"/>
              <a:t>Budget prévisionnel 2017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8613" y="2441575"/>
            <a:ext cx="4270375" cy="1439863"/>
          </a:xfrm>
        </p:spPr>
        <p:txBody>
          <a:bodyPr rtlCol="0"/>
          <a:lstStyle/>
          <a:p>
            <a:pPr eaLnBrk="1" hangingPunct="1">
              <a:defRPr/>
            </a:pPr>
            <a:r>
              <a:rPr lang="fr-FR" dirty="0"/>
              <a:t>Ambitions de la nouvelle équipe</a:t>
            </a:r>
          </a:p>
        </p:txBody>
      </p:sp>
      <p:sp>
        <p:nvSpPr>
          <p:cNvPr id="5222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02/12/2017</a:t>
            </a:r>
          </a:p>
        </p:txBody>
      </p:sp>
      <p:sp>
        <p:nvSpPr>
          <p:cNvPr id="5222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/>
              <a:t>Fédération aITB - Assemblée Générale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i-BP_modeleCorporate2013">
  <a:themeElements>
    <a:clrScheme name="banque populaire 2016">
      <a:dk1>
        <a:sysClr val="windowText" lastClr="000000"/>
      </a:dk1>
      <a:lt1>
        <a:sysClr val="window" lastClr="FFFFFF"/>
      </a:lt1>
      <a:dk2>
        <a:srgbClr val="003C82"/>
      </a:dk2>
      <a:lt2>
        <a:srgbClr val="EEECE1"/>
      </a:lt2>
      <a:accent1>
        <a:srgbClr val="16B1E6"/>
      </a:accent1>
      <a:accent2>
        <a:srgbClr val="8B0033"/>
      </a:accent2>
      <a:accent3>
        <a:srgbClr val="BBD060"/>
      </a:accent3>
      <a:accent4>
        <a:srgbClr val="9D5790"/>
      </a:accent4>
      <a:accent5>
        <a:srgbClr val="BBD060"/>
      </a:accent5>
      <a:accent6>
        <a:srgbClr val="FF8F47"/>
      </a:accent6>
      <a:hlink>
        <a:srgbClr val="0072A4"/>
      </a:hlink>
      <a:folHlink>
        <a:srgbClr val="6893BF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_i-BP_modelePPT_corporate.potx" id="{51726E39-EED2-4849-8F52-A9857A8B16BE}" vid="{EFC44A98-CD59-4B86-A7BE-03AE2CCC772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i-BP" ma:contentTypeID="0x0101000EC1236AD5534D78845FE517BB46A6A000D6AEB002A044894198CA941BC98561B1" ma:contentTypeVersion="264" ma:contentTypeDescription="Crée un document." ma:contentTypeScope="" ma:versionID="3ca3e0a3945be5b9915bc40c65cc33b6">
  <xsd:schema xmlns:xsd="http://www.w3.org/2001/XMLSchema" xmlns:xs="http://www.w3.org/2001/XMLSchema" xmlns:p="http://schemas.microsoft.com/office/2006/metadata/properties" xmlns:ns2="412f4305-c4f7-4c99-a103-48d220e34763" xmlns:ns3="5b5c71b8-da90-41f0-8c84-98e0049d4f51" targetNamespace="http://schemas.microsoft.com/office/2006/metadata/properties" ma:root="true" ma:fieldsID="5eb15a91a391c1777683dc0a2a590431" ns2:_="" ns3:_="">
    <xsd:import namespace="412f4305-c4f7-4c99-a103-48d220e34763"/>
    <xsd:import namespace="5b5c71b8-da90-41f0-8c84-98e0049d4f51"/>
    <xsd:element name="properties">
      <xsd:complexType>
        <xsd:sequence>
          <xsd:element name="documentManagement">
            <xsd:complexType>
              <xsd:all>
                <xsd:element ref="ns2:ibpEtat" minOccurs="0"/>
                <xsd:element ref="ns2:ibpVisibilite" minOccurs="0"/>
                <xsd:element ref="ns2:iBPCommentaires" minOccurs="0"/>
                <xsd:element ref="ns3:IbpOldDocId" minOccurs="0"/>
                <xsd:element ref="ns3:ibpPhase" minOccurs="0"/>
                <xsd:element ref="ns3:TaxCatchAll" minOccurs="0"/>
                <xsd:element ref="ns3:TaxCatchAllLabel" minOccurs="0"/>
                <xsd:element ref="ns3:IbpDirectionTaxHTField0" minOccurs="0"/>
                <xsd:element ref="ns3:IbpMetierTaxHTField0" minOccurs="0"/>
                <xsd:element ref="ns3:IbpDomaineTaxHTField0" minOccurs="0"/>
                <xsd:element ref="ns3:IbpAppUtilTaxHTField0" minOccurs="0"/>
                <xsd:element ref="ns3:IbpProduitTaxHTField0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f4305-c4f7-4c99-a103-48d220e34763" elementFormDefault="qualified">
    <xsd:import namespace="http://schemas.microsoft.com/office/2006/documentManagement/types"/>
    <xsd:import namespace="http://schemas.microsoft.com/office/infopath/2007/PartnerControls"/>
    <xsd:element name="ibpEtat" ma:index="8" nillable="true" ma:displayName="Etat" ma:default="En cours" ma:description="L’état « A valider » permet de lancer le workflow de validation. L’état « Validé » est positionné lorsque le livrable est validé via workflow et le rend accessible selon la visibilité définie." ma:format="Dropdown" ma:internalName="ibpEtat" ma:readOnly="true">
      <xsd:simpleType>
        <xsd:restriction base="dms:Choice">
          <xsd:enumeration value="Non démarré"/>
          <xsd:enumeration value="En cours"/>
          <xsd:enumeration value="A valider"/>
          <xsd:enumeration value="Validé"/>
        </xsd:restriction>
      </xsd:simpleType>
    </xsd:element>
    <xsd:element name="ibpVisibilite" ma:index="9" nillable="true" ma:displayName="Visibilité" ma:default="i-BP" ma:format="Dropdown" ma:internalName="ibpVisibilite" ma:readOnly="true">
      <xsd:simpleType>
        <xsd:restriction base="dms:Choice">
          <xsd:enumeration value="i-BP"/>
          <xsd:enumeration value="i-BP + Banque"/>
          <xsd:enumeration value="Internes i-BP"/>
        </xsd:restriction>
      </xsd:simpleType>
    </xsd:element>
    <xsd:element name="iBPCommentaires" ma:index="10" nillable="true" ma:displayName="Commentaires" ma:internalName="iBPCommentaires" ma:readOnly="false">
      <xsd:simpleType>
        <xsd:restriction base="dms:Note">
          <xsd:maxLength value="255"/>
        </xsd:restriction>
      </xsd:simpleType>
    </xsd:element>
    <xsd:element name="_dlc_DocId" ma:index="25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26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c71b8-da90-41f0-8c84-98e0049d4f51" elementFormDefault="qualified">
    <xsd:import namespace="http://schemas.microsoft.com/office/2006/documentManagement/types"/>
    <xsd:import namespace="http://schemas.microsoft.com/office/infopath/2007/PartnerControls"/>
    <xsd:element name="IbpOldDocId" ma:index="11" nillable="true" ma:displayName="Ancien Doc ID Panagon" ma:internalName="IbpOldDocId" ma:readOnly="false">
      <xsd:simpleType>
        <xsd:restriction base="dms:Text">
          <xsd:maxLength value="255"/>
        </xsd:restriction>
      </xsd:simpleType>
    </xsd:element>
    <xsd:element name="ibpPhase" ma:index="12" nillable="true" ma:displayName="Phase" ma:default="Projet" ma:format="Dropdown" ma:internalName="ibpPhase" ma:readOnly="false">
      <xsd:simpleType>
        <xsd:restriction base="dms:Choice">
          <xsd:enumeration value="Projet"/>
          <xsd:enumeration value="Produit"/>
        </xsd:restriction>
      </xsd:simpleType>
    </xsd:element>
    <xsd:element name="TaxCatchAll" ma:index="13" nillable="true" ma:displayName="Taxonomy Catch All Column" ma:description="" ma:hidden="true" ma:list="{b43734dd-fed2-4eb8-8587-1100fb5846a7}" ma:internalName="TaxCatchAll" ma:showField="CatchAllData" ma:web="412f4305-c4f7-4c99-a103-48d220e347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description="" ma:hidden="true" ma:list="{b43734dd-fed2-4eb8-8587-1100fb5846a7}" ma:internalName="TaxCatchAllLabel" ma:readOnly="true" ma:showField="CatchAllDataLabel" ma:web="412f4305-c4f7-4c99-a103-48d220e347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bpDirectionTaxHTField0" ma:index="16" nillable="true" ma:taxonomy="true" ma:internalName="IbpDirectionTaxHTField0" ma:taxonomyFieldName="IbpDirection" ma:displayName="Direction" ma:readOnly="true" ma:fieldId="{de47733d-6205-437c-93e3-1d4c0c998fb7}" ma:sspId="0e26fc9b-a5da-400e-a67c-112af24e7f08" ma:termSetId="61bcae6d-68b5-42a2-8aea-99ce242f07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MetierTaxHTField0" ma:index="18" nillable="true" ma:taxonomy="true" ma:internalName="IbpMetierTaxHTField0" ma:taxonomyFieldName="IbpMetier" ma:displayName="Métier" ma:readOnly="true" ma:fieldId="{4a9f10f0-e4f9-45be-8d39-23ca40a8c8ed}" ma:sspId="0e26fc9b-a5da-400e-a67c-112af24e7f08" ma:termSetId="ce6f7683-5439-4b3f-aa72-b05dace982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DomaineTaxHTField0" ma:index="20" nillable="true" ma:taxonomy="true" ma:internalName="IbpDomaineTaxHTField0" ma:taxonomyFieldName="IbpDomaine" ma:displayName="Domaine fonctionnel" ma:readOnly="true" ma:fieldId="{dbf93231-f3bd-47d4-a186-f05d23dfad95}" ma:sspId="0e26fc9b-a5da-400e-a67c-112af24e7f08" ma:termSetId="19e35957-8369-46d6-acf1-6571528e460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AppUtilTaxHTField0" ma:index="22" nillable="true" ma:taxonomy="true" ma:internalName="IbpAppUtilTaxHTField0" ma:taxonomyFieldName="IbpAppUtil" ma:displayName="Application utilisateur" ma:readOnly="true" ma:fieldId="{aa717dd6-d78e-49f9-866d-d93c64fd1938}" ma:sspId="0e26fc9b-a5da-400e-a67c-112af24e7f08" ma:termSetId="b926957a-41eb-4ea4-8c53-2f8af30152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pProduitTaxHTField0" ma:index="24" nillable="true" ma:taxonomy="true" ma:internalName="IbpProduitTaxHTField0" ma:taxonomyFieldName="IbpProduit" ma:displayName="Produit logiciel" ma:readOnly="true" ma:fieldId="{a5980dc2-c3ab-4c90-ab73-5f2fe5a74120}" ma:sspId="0e26fc9b-a5da-400e-a67c-112af24e7f08" ma:termSetId="2da355f1-1976-4fd5-ac41-f91ccf94c06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>
  <documentManagement>
    <TaxCatchAll xmlns="5b5c71b8-da90-41f0-8c84-98e0049d4f51">
      <Value xmlns="5b5c71b8-da90-41f0-8c84-98e0049d4f51">16</Value>
      <Value xmlns="5b5c71b8-da90-41f0-8c84-98e0049d4f51">15</Value>
    </TaxCatchAll>
    <iBPCommentaires xmlns="412f4305-c4f7-4c99-a103-48d220e34763">&lt;div&gt;&lt;/div&gt;</iBPCommentaires>
    <ibpPhase xmlns="5b5c71b8-da90-41f0-8c84-98e0049d4f51">Projet</ibpPhase>
    <IbpOldDocId xmlns="5b5c71b8-da90-41f0-8c84-98e0049d4f51" xsi:nil="true"/>
  </documentManagement>
</p:properties>
</file>

<file path=customXml/item5.xml><?xml version="1.0" encoding="utf-8"?>
<?mso-contentType ?>
<SharedContentType xmlns="Microsoft.SharePoint.Taxonomy.ContentTypeSync" SourceId="0e26fc9b-a5da-400e-a67c-112af24e7f08" ContentTypeId="0x0101000EC1236AD5534D78845FE517BB46A6A0" PreviousValue="false"/>
</file>

<file path=customXml/itemProps1.xml><?xml version="1.0" encoding="utf-8"?>
<ds:datastoreItem xmlns:ds="http://schemas.openxmlformats.org/officeDocument/2006/customXml" ds:itemID="{6E77E7C5-0998-4DBA-B12D-E5ABC6CF8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2f4305-c4f7-4c99-a103-48d220e34763"/>
    <ds:schemaRef ds:uri="5b5c71b8-da90-41f0-8c84-98e0049d4f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2AF19F-9D86-41E4-AB4D-F76E123901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55C850-19DE-4BE6-AA18-70BC7E27EAD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43AB8A9-BB45-4FF4-9BE9-5D12E1D3BE8E}">
  <ds:schemaRefs>
    <ds:schemaRef ds:uri="http://schemas.microsoft.com/office/2006/metadata/properties"/>
    <ds:schemaRef ds:uri="5b5c71b8-da90-41f0-8c84-98e0049d4f51"/>
    <ds:schemaRef ds:uri="412f4305-c4f7-4c99-a103-48d220e34763"/>
  </ds:schemaRefs>
</ds:datastoreItem>
</file>

<file path=customXml/itemProps5.xml><?xml version="1.0" encoding="utf-8"?>
<ds:datastoreItem xmlns:ds="http://schemas.openxmlformats.org/officeDocument/2006/customXml" ds:itemID="{846735D9-AABA-40E3-9FDE-A5DA9DF05D5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5542</TotalTime>
  <Words>872</Words>
  <Application>Microsoft Office PowerPoint</Application>
  <PresentationFormat>Personnalisé</PresentationFormat>
  <Paragraphs>258</Paragraphs>
  <Slides>16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Gill Sans Std</vt:lpstr>
      <vt:lpstr>Placard for Banque Populaire</vt:lpstr>
      <vt:lpstr>Wingdings</vt:lpstr>
      <vt:lpstr>i-BP_modeleCorporate2013</vt:lpstr>
      <vt:lpstr>Document Microsoft Word</vt:lpstr>
      <vt:lpstr>Feuille de calcul Microsoft Excel</vt:lpstr>
      <vt:lpstr>Assemblée générale Samedi 2 Décembre 2017</vt:lpstr>
      <vt:lpstr>Présentation PowerPoint</vt:lpstr>
      <vt:lpstr>Contexte</vt:lpstr>
      <vt:lpstr>CONTEXTE</vt:lpstr>
      <vt:lpstr>Allocution</vt:lpstr>
      <vt:lpstr>Bilan moral 2016 Bilans financiers …  de 06/2016  A 06/2017 </vt:lpstr>
      <vt:lpstr>Bilan moral</vt:lpstr>
      <vt:lpstr>Bilans financiers …  de 06/2016  A 06/2017</vt:lpstr>
      <vt:lpstr> Feuille de route Organisation Budget prévisionnel 2017</vt:lpstr>
      <vt:lpstr>Volontés générales</vt:lpstr>
      <vt:lpstr>Feuille de route ... 1/2</vt:lpstr>
      <vt:lpstr>Feuille de route ... 2/2</vt:lpstr>
      <vt:lpstr>Organisation</vt:lpstr>
      <vt:lpstr>Budget prévisionnel 2017 / 2018</vt:lpstr>
      <vt:lpstr>Détail du Rapport financier de 06/2016 à 06/2017 </vt:lpstr>
      <vt:lpstr>Détail du Rapport financier de 06/2016 à 06/2017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Synthèse  Auteur : Franck Majesté - Date : 04/04/2017</dc:title>
  <dc:creator>Franck MAJESTE LABOURDENNE</dc:creator>
  <cp:keywords>aITB</cp:keywords>
  <cp:lastModifiedBy>Franck</cp:lastModifiedBy>
  <cp:revision>559</cp:revision>
  <cp:lastPrinted>2016-04-27T12:56:34Z</cp:lastPrinted>
  <dcterms:created xsi:type="dcterms:W3CDTF">2016-09-06T09:51:18Z</dcterms:created>
  <dcterms:modified xsi:type="dcterms:W3CDTF">2017-12-08T22:24:53Z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0x0101000EC1236AD5534D78845FE517BB46A6A000D6AEB002A044894198CA941BC98561B1</vt:lpwstr>
  </property>
  <property fmtid="{D5CDD505-2E9C-101B-9397-08002B2CF9AE}" pid="3" name="_ibp_SrcFolder">
    <vt:lpwstr>http://projets-pib.srv-ib.ibp/sites/GSP12585/DocumentsPartages/300 - Livrables/360 - Déploiement/364-Paramétrage/Module_NDA/GSP12585 - Présention Module NDA du 20170130.pptx</vt:lpwstr>
  </property>
  <property fmtid="{D5CDD505-2E9C-101B-9397-08002B2CF9AE}" pid="4" name="_ibp_SrcItemId">
    <vt:lpwstr>3A4WAYNU2N7A-4-1568</vt:lpwstr>
  </property>
  <property fmtid="{D5CDD505-2E9C-101B-9397-08002B2CF9AE}" pid="5" name="_dlc_DocIdItemGuid">
    <vt:lpwstr>47aac728-6253-4b3c-86e1-e710ecc47caa</vt:lpwstr>
  </property>
  <property fmtid="{D5CDD505-2E9C-101B-9397-08002B2CF9AE}" pid="6" name="_ibp_refDocUrl">
    <vt:lpwstr/>
  </property>
  <property fmtid="{D5CDD505-2E9C-101B-9397-08002B2CF9AE}" pid="7" name="_ibp_version">
    <vt:lpwstr/>
  </property>
  <property fmtid="{D5CDD505-2E9C-101B-9397-08002B2CF9AE}" pid="8" name="IbpDirectionActServ">
    <vt:lpwstr>15;#DGA|2ee77a3a-74c1-4cd0-bb05-f32ed8a13e87</vt:lpwstr>
  </property>
  <property fmtid="{D5CDD505-2E9C-101B-9397-08002B2CF9AE}" pid="9" name="IbpServiceActServTaxHTField0">
    <vt:lpwstr>COM|1e94fc89-8474-459b-816b-5c5e52683540</vt:lpwstr>
  </property>
  <property fmtid="{D5CDD505-2E9C-101B-9397-08002B2CF9AE}" pid="10" name="IbpDirectionActServTaxHTField0">
    <vt:lpwstr>DGA|2ee77a3a-74c1-4cd0-bb05-f32ed8a13e87</vt:lpwstr>
  </property>
  <property fmtid="{D5CDD505-2E9C-101B-9397-08002B2CF9AE}" pid="11" name="IbpServiceActServ">
    <vt:lpwstr>16;#COM|1e94fc89-8474-459b-816b-5c5e52683540</vt:lpwstr>
  </property>
  <property fmtid="{D5CDD505-2E9C-101B-9397-08002B2CF9AE}" pid="12" name="IbpDirection">
    <vt:lpwstr/>
  </property>
  <property fmtid="{D5CDD505-2E9C-101B-9397-08002B2CF9AE}" pid="13" name="IbpProduit">
    <vt:lpwstr/>
  </property>
  <property fmtid="{D5CDD505-2E9C-101B-9397-08002B2CF9AE}" pid="14" name="IbpDomaine">
    <vt:lpwstr/>
  </property>
  <property fmtid="{D5CDD505-2E9C-101B-9397-08002B2CF9AE}" pid="15" name="IbpAppUtil">
    <vt:lpwstr/>
  </property>
  <property fmtid="{D5CDD505-2E9C-101B-9397-08002B2CF9AE}" pid="16" name="IbpMetier">
    <vt:lpwstr/>
  </property>
  <property fmtid="{D5CDD505-2E9C-101B-9397-08002B2CF9AE}" pid="17" name="iBPTitreDuProjet">
    <vt:lpwstr>Recouvrement Provision - Sopra Banking Lending</vt:lpwstr>
  </property>
  <property fmtid="{D5CDD505-2E9C-101B-9397-08002B2CF9AE}" pid="18" name="iBPAuteurDuDocument">
    <vt:lpwstr>Pacôme JONIN</vt:lpwstr>
  </property>
  <property fmtid="{D5CDD505-2E9C-101B-9397-08002B2CF9AE}" pid="19" name="ibpGsp_Code">
    <vt:lpwstr>GSP12585</vt:lpwstr>
  </property>
  <property fmtid="{D5CDD505-2E9C-101B-9397-08002B2CF9AE}" pid="20" name="iBPTypeDuDocument">
    <vt:lpwstr>Document i-BP</vt:lpwstr>
  </property>
  <property fmtid="{D5CDD505-2E9C-101B-9397-08002B2CF9AE}" pid="21" name="IconOverlay">
    <vt:lpwstr/>
  </property>
  <property fmtid="{D5CDD505-2E9C-101B-9397-08002B2CF9AE}" pid="22" name="iBPVersionEnCours">
    <vt:lpwstr>5.0</vt:lpwstr>
  </property>
  <property fmtid="{D5CDD505-2E9C-101B-9397-08002B2CF9AE}" pid="23" name="IbpDomaineTaxHTField0">
    <vt:lpwstr/>
  </property>
  <property fmtid="{D5CDD505-2E9C-101B-9397-08002B2CF9AE}" pid="24" name="_dlc_DocId">
    <vt:lpwstr>3A4WAYNU2N7A-4-1568</vt:lpwstr>
  </property>
  <property fmtid="{D5CDD505-2E9C-101B-9397-08002B2CF9AE}" pid="25" name="ibpEtat">
    <vt:lpwstr>En cours</vt:lpwstr>
  </property>
  <property fmtid="{D5CDD505-2E9C-101B-9397-08002B2CF9AE}" pid="26" name="_dlc_DocIdUrl">
    <vt:lpwstr>http://projets-pib.srv-ib.ibp/sites/GSP12585/_layouts/DocIdRedir.aspx?ID=3A4WAYNU2N7A-4-1568, 3A4WAYNU2N7A-4-1568</vt:lpwstr>
  </property>
  <property fmtid="{D5CDD505-2E9C-101B-9397-08002B2CF9AE}" pid="27" name="IbpDirectionTaxHTField0">
    <vt:lpwstr/>
  </property>
  <property fmtid="{D5CDD505-2E9C-101B-9397-08002B2CF9AE}" pid="28" name="IbpMetierTaxHTField0">
    <vt:lpwstr/>
  </property>
  <property fmtid="{D5CDD505-2E9C-101B-9397-08002B2CF9AE}" pid="29" name="IbpAppUtilTaxHTField0">
    <vt:lpwstr/>
  </property>
  <property fmtid="{D5CDD505-2E9C-101B-9397-08002B2CF9AE}" pid="30" name="_dlc_DocIdPersistId">
    <vt:lpwstr>0</vt:lpwstr>
  </property>
  <property fmtid="{D5CDD505-2E9C-101B-9397-08002B2CF9AE}" pid="31" name="IbpProduitTaxHTField0">
    <vt:lpwstr/>
  </property>
</Properties>
</file>