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50"/>
  </p:notesMasterIdLst>
  <p:handoutMasterIdLst>
    <p:handoutMasterId r:id="rId51"/>
  </p:handoutMasterIdLst>
  <p:sldIdLst>
    <p:sldId id="256" r:id="rId7"/>
    <p:sldId id="261" r:id="rId8"/>
    <p:sldId id="621" r:id="rId9"/>
    <p:sldId id="617" r:id="rId10"/>
    <p:sldId id="622" r:id="rId11"/>
    <p:sldId id="623" r:id="rId12"/>
    <p:sldId id="633" r:id="rId13"/>
    <p:sldId id="653" r:id="rId14"/>
    <p:sldId id="634" r:id="rId15"/>
    <p:sldId id="641" r:id="rId16"/>
    <p:sldId id="642" r:id="rId17"/>
    <p:sldId id="643" r:id="rId18"/>
    <p:sldId id="644" r:id="rId19"/>
    <p:sldId id="635" r:id="rId20"/>
    <p:sldId id="636" r:id="rId21"/>
    <p:sldId id="637" r:id="rId22"/>
    <p:sldId id="638" r:id="rId23"/>
    <p:sldId id="640" r:id="rId24"/>
    <p:sldId id="645" r:id="rId25"/>
    <p:sldId id="646" r:id="rId26"/>
    <p:sldId id="647" r:id="rId27"/>
    <p:sldId id="648" r:id="rId28"/>
    <p:sldId id="649" r:id="rId29"/>
    <p:sldId id="650" r:id="rId30"/>
    <p:sldId id="651" r:id="rId31"/>
    <p:sldId id="652" r:id="rId32"/>
    <p:sldId id="526" r:id="rId33"/>
    <p:sldId id="620" r:id="rId34"/>
    <p:sldId id="631" r:id="rId35"/>
    <p:sldId id="619" r:id="rId36"/>
    <p:sldId id="625" r:id="rId37"/>
    <p:sldId id="626" r:id="rId38"/>
    <p:sldId id="530" r:id="rId39"/>
    <p:sldId id="589" r:id="rId40"/>
    <p:sldId id="632" r:id="rId41"/>
    <p:sldId id="585" r:id="rId42"/>
    <p:sldId id="624" r:id="rId43"/>
    <p:sldId id="627" r:id="rId44"/>
    <p:sldId id="628" r:id="rId45"/>
    <p:sldId id="535" r:id="rId46"/>
    <p:sldId id="616" r:id="rId47"/>
    <p:sldId id="629" r:id="rId48"/>
    <p:sldId id="630" r:id="rId49"/>
  </p:sldIdLst>
  <p:sldSz cx="10261600" cy="6408738"/>
  <p:notesSz cx="10234613" cy="70993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27038" indent="30163" algn="l" rtl="0" fontAlgn="base">
      <a:spcBef>
        <a:spcPct val="0"/>
      </a:spcBef>
      <a:spcAft>
        <a:spcPct val="0"/>
      </a:spcAft>
      <a:defRPr kern="1200">
        <a:solidFill>
          <a:schemeClr val="tx1"/>
        </a:solidFill>
        <a:latin typeface="Calibri" pitchFamily="34" charset="0"/>
        <a:ea typeface="+mn-ea"/>
        <a:cs typeface="Arial" pitchFamily="34" charset="0"/>
      </a:defRPr>
    </a:lvl2pPr>
    <a:lvl3pPr marL="854075" indent="60325" algn="l" rtl="0" fontAlgn="base">
      <a:spcBef>
        <a:spcPct val="0"/>
      </a:spcBef>
      <a:spcAft>
        <a:spcPct val="0"/>
      </a:spcAft>
      <a:defRPr kern="1200">
        <a:solidFill>
          <a:schemeClr val="tx1"/>
        </a:solidFill>
        <a:latin typeface="Calibri" pitchFamily="34" charset="0"/>
        <a:ea typeface="+mn-ea"/>
        <a:cs typeface="Arial" pitchFamily="34" charset="0"/>
      </a:defRPr>
    </a:lvl3pPr>
    <a:lvl4pPr marL="1281113" indent="90488" algn="l" rtl="0" fontAlgn="base">
      <a:spcBef>
        <a:spcPct val="0"/>
      </a:spcBef>
      <a:spcAft>
        <a:spcPct val="0"/>
      </a:spcAft>
      <a:defRPr kern="1200">
        <a:solidFill>
          <a:schemeClr val="tx1"/>
        </a:solidFill>
        <a:latin typeface="Calibri" pitchFamily="34" charset="0"/>
        <a:ea typeface="+mn-ea"/>
        <a:cs typeface="Arial" pitchFamily="34" charset="0"/>
      </a:defRPr>
    </a:lvl4pPr>
    <a:lvl5pPr marL="1708150" indent="12065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728">
          <p15:clr>
            <a:srgbClr val="A4A3A4"/>
          </p15:clr>
        </p15:guide>
        <p15:guide id="2" pos="3232">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94B"/>
    <a:srgbClr val="C5C5C5"/>
    <a:srgbClr val="DEDEDE"/>
    <a:srgbClr val="E1E1E1"/>
    <a:srgbClr val="C71B54"/>
    <a:srgbClr val="9AAC4E"/>
    <a:srgbClr val="A84707"/>
    <a:srgbClr val="9DA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6433" autoAdjust="0"/>
  </p:normalViewPr>
  <p:slideViewPr>
    <p:cSldViewPr snapToGrid="0">
      <p:cViewPr varScale="1">
        <p:scale>
          <a:sx n="98" d="100"/>
          <a:sy n="98" d="100"/>
        </p:scale>
        <p:origin x="96" y="318"/>
      </p:cViewPr>
      <p:guideLst>
        <p:guide orient="horz" pos="728"/>
        <p:guide pos="3232"/>
      </p:guideLst>
    </p:cSldViewPr>
  </p:slideViewPr>
  <p:outlineViewPr>
    <p:cViewPr>
      <p:scale>
        <a:sx n="33" d="100"/>
        <a:sy n="33" d="100"/>
      </p:scale>
      <p:origin x="0" y="-594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105" d="100"/>
          <a:sy n="105" d="100"/>
        </p:scale>
        <p:origin x="432" y="11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435475" cy="355600"/>
          </a:xfrm>
          <a:prstGeom prst="rect">
            <a:avLst/>
          </a:prstGeom>
        </p:spPr>
        <p:txBody>
          <a:bodyPr vert="horz" lIns="95079" tIns="47540" rIns="95079" bIns="47540" rtlCol="0"/>
          <a:lstStyle>
            <a:lvl1pPr algn="l">
              <a:defRPr sz="1200">
                <a:cs typeface="+mn-cs"/>
              </a:defRPr>
            </a:lvl1pPr>
          </a:lstStyle>
          <a:p>
            <a:pPr>
              <a:defRPr/>
            </a:pPr>
            <a:endParaRPr lang="fr-FR"/>
          </a:p>
        </p:txBody>
      </p:sp>
      <p:sp>
        <p:nvSpPr>
          <p:cNvPr id="3" name="Espace réservé de la date 2"/>
          <p:cNvSpPr>
            <a:spLocks noGrp="1"/>
          </p:cNvSpPr>
          <p:nvPr>
            <p:ph type="dt" sz="quarter" idx="1"/>
          </p:nvPr>
        </p:nvSpPr>
        <p:spPr>
          <a:xfrm>
            <a:off x="5795963" y="0"/>
            <a:ext cx="4435475" cy="355600"/>
          </a:xfrm>
          <a:prstGeom prst="rect">
            <a:avLst/>
          </a:prstGeom>
        </p:spPr>
        <p:txBody>
          <a:bodyPr vert="horz" lIns="95079" tIns="47540" rIns="95079" bIns="47540" rtlCol="0"/>
          <a:lstStyle>
            <a:lvl1pPr algn="r">
              <a:defRPr sz="1200">
                <a:cs typeface="+mn-cs"/>
              </a:defRPr>
            </a:lvl1pPr>
          </a:lstStyle>
          <a:p>
            <a:pPr>
              <a:defRPr/>
            </a:pPr>
            <a:fld id="{68C58616-DB39-4F54-8531-6C1D89EFA1F8}" type="datetimeFigureOut">
              <a:rPr lang="fr-FR"/>
              <a:pPr>
                <a:defRPr/>
              </a:pPr>
              <a:t>03/02/2019</a:t>
            </a:fld>
            <a:endParaRPr lang="fr-FR" dirty="0"/>
          </a:p>
        </p:txBody>
      </p:sp>
      <p:sp>
        <p:nvSpPr>
          <p:cNvPr id="4" name="Espace réservé du pied de page 3"/>
          <p:cNvSpPr>
            <a:spLocks noGrp="1"/>
          </p:cNvSpPr>
          <p:nvPr>
            <p:ph type="ftr" sz="quarter" idx="2"/>
          </p:nvPr>
        </p:nvSpPr>
        <p:spPr>
          <a:xfrm>
            <a:off x="0" y="6743700"/>
            <a:ext cx="4435475" cy="354013"/>
          </a:xfrm>
          <a:prstGeom prst="rect">
            <a:avLst/>
          </a:prstGeom>
        </p:spPr>
        <p:txBody>
          <a:bodyPr vert="horz" lIns="95079" tIns="47540" rIns="95079" bIns="47540" rtlCol="0" anchor="b"/>
          <a:lstStyle>
            <a:lvl1pPr algn="l">
              <a:defRPr sz="1200">
                <a:cs typeface="+mn-cs"/>
              </a:defRPr>
            </a:lvl1pPr>
          </a:lstStyle>
          <a:p>
            <a:pPr>
              <a:defRPr/>
            </a:pPr>
            <a:endParaRPr lang="fr-FR"/>
          </a:p>
        </p:txBody>
      </p:sp>
      <p:sp>
        <p:nvSpPr>
          <p:cNvPr id="5" name="Espace réservé du numéro de diapositive 4"/>
          <p:cNvSpPr>
            <a:spLocks noGrp="1"/>
          </p:cNvSpPr>
          <p:nvPr>
            <p:ph type="sldNum" sz="quarter" idx="3"/>
          </p:nvPr>
        </p:nvSpPr>
        <p:spPr>
          <a:xfrm>
            <a:off x="5795963" y="6743700"/>
            <a:ext cx="4435475" cy="354013"/>
          </a:xfrm>
          <a:prstGeom prst="rect">
            <a:avLst/>
          </a:prstGeom>
        </p:spPr>
        <p:txBody>
          <a:bodyPr vert="horz" lIns="95079" tIns="47540" rIns="95079" bIns="47540" rtlCol="0" anchor="b"/>
          <a:lstStyle>
            <a:lvl1pPr algn="r">
              <a:defRPr sz="1200">
                <a:cs typeface="+mn-cs"/>
              </a:defRPr>
            </a:lvl1pPr>
          </a:lstStyle>
          <a:p>
            <a:pPr>
              <a:defRPr/>
            </a:pPr>
            <a:fld id="{29707435-AA67-4983-98B7-4C4D2A0D4135}" type="slidenum">
              <a:rPr lang="fr-FR"/>
              <a:pPr>
                <a:defRPr/>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433888" cy="355600"/>
          </a:xfrm>
          <a:prstGeom prst="rect">
            <a:avLst/>
          </a:prstGeom>
        </p:spPr>
        <p:txBody>
          <a:bodyPr vert="horz" lIns="94642" tIns="47321" rIns="94642" bIns="47321" rtlCol="0"/>
          <a:lstStyle>
            <a:lvl1pPr algn="l">
              <a:defRPr sz="900">
                <a:cs typeface="+mn-cs"/>
              </a:defRPr>
            </a:lvl1pPr>
          </a:lstStyle>
          <a:p>
            <a:pPr>
              <a:defRPr/>
            </a:pPr>
            <a:endParaRPr lang="fr-FR"/>
          </a:p>
        </p:txBody>
      </p:sp>
      <p:sp>
        <p:nvSpPr>
          <p:cNvPr id="3" name="Espace réservé de la date 2"/>
          <p:cNvSpPr>
            <a:spLocks noGrp="1"/>
          </p:cNvSpPr>
          <p:nvPr>
            <p:ph type="dt" idx="1"/>
          </p:nvPr>
        </p:nvSpPr>
        <p:spPr>
          <a:xfrm>
            <a:off x="5797550" y="0"/>
            <a:ext cx="4433888" cy="355600"/>
          </a:xfrm>
          <a:prstGeom prst="rect">
            <a:avLst/>
          </a:prstGeom>
        </p:spPr>
        <p:txBody>
          <a:bodyPr vert="horz" lIns="94642" tIns="47321" rIns="94642" bIns="47321" rtlCol="0"/>
          <a:lstStyle>
            <a:lvl1pPr algn="r">
              <a:defRPr sz="900">
                <a:cs typeface="+mn-cs"/>
              </a:defRPr>
            </a:lvl1pPr>
          </a:lstStyle>
          <a:p>
            <a:pPr>
              <a:defRPr/>
            </a:pPr>
            <a:fld id="{FAB6F523-63DE-49AE-BB72-C6E63280E007}" type="datetimeFigureOut">
              <a:rPr lang="fr-FR"/>
              <a:pPr>
                <a:defRPr/>
              </a:pPr>
              <a:t>03/02/2019</a:t>
            </a:fld>
            <a:endParaRPr lang="fr-FR" dirty="0"/>
          </a:p>
        </p:txBody>
      </p:sp>
      <p:sp>
        <p:nvSpPr>
          <p:cNvPr id="4" name="Espace réservé de l'image des diapositives 3"/>
          <p:cNvSpPr>
            <a:spLocks noGrp="1" noRot="1" noChangeAspect="1"/>
          </p:cNvSpPr>
          <p:nvPr>
            <p:ph type="sldImg" idx="2"/>
          </p:nvPr>
        </p:nvSpPr>
        <p:spPr>
          <a:xfrm>
            <a:off x="84138" y="2003425"/>
            <a:ext cx="5141912" cy="3211513"/>
          </a:xfrm>
          <a:prstGeom prst="rect">
            <a:avLst/>
          </a:prstGeom>
          <a:noFill/>
          <a:ln w="12700">
            <a:solidFill>
              <a:prstClr val="black"/>
            </a:solidFill>
          </a:ln>
          <a:effectLst>
            <a:outerShdw blurRad="190500" dist="63500" dir="5100000" algn="t" rotWithShape="0">
              <a:prstClr val="black">
                <a:alpha val="20000"/>
              </a:prstClr>
            </a:outerShdw>
          </a:effectLst>
        </p:spPr>
        <p:txBody>
          <a:bodyPr vert="horz" lIns="94642" tIns="47321" rIns="94642" bIns="47321" rtlCol="0" anchor="ctr"/>
          <a:lstStyle/>
          <a:p>
            <a:pPr lvl="0"/>
            <a:endParaRPr lang="fr-FR" noProof="0" dirty="0"/>
          </a:p>
        </p:txBody>
      </p:sp>
      <p:sp>
        <p:nvSpPr>
          <p:cNvPr id="5" name="Espace réservé des commentaires 4"/>
          <p:cNvSpPr>
            <a:spLocks noGrp="1"/>
          </p:cNvSpPr>
          <p:nvPr>
            <p:ph type="body" sz="quarter" idx="3"/>
          </p:nvPr>
        </p:nvSpPr>
        <p:spPr>
          <a:xfrm>
            <a:off x="5226050" y="355600"/>
            <a:ext cx="4706938" cy="6497638"/>
          </a:xfrm>
          <a:prstGeom prst="rect">
            <a:avLst/>
          </a:prstGeom>
        </p:spPr>
        <p:txBody>
          <a:bodyPr vert="horz" lIns="94642" tIns="47321" rIns="94642" bIns="47321"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743700"/>
            <a:ext cx="4433888" cy="354013"/>
          </a:xfrm>
          <a:prstGeom prst="rect">
            <a:avLst/>
          </a:prstGeom>
        </p:spPr>
        <p:txBody>
          <a:bodyPr vert="horz" lIns="94642" tIns="47321" rIns="94642" bIns="47321" rtlCol="0" anchor="b"/>
          <a:lstStyle>
            <a:lvl1pPr algn="l">
              <a:defRPr sz="1000">
                <a:cs typeface="+mn-cs"/>
              </a:defRPr>
            </a:lvl1pPr>
          </a:lstStyle>
          <a:p>
            <a:pPr>
              <a:defRPr/>
            </a:pPr>
            <a:endParaRPr lang="fr-FR"/>
          </a:p>
        </p:txBody>
      </p:sp>
      <p:sp>
        <p:nvSpPr>
          <p:cNvPr id="7" name="Espace réservé du numéro de diapositive 6"/>
          <p:cNvSpPr>
            <a:spLocks noGrp="1"/>
          </p:cNvSpPr>
          <p:nvPr>
            <p:ph type="sldNum" sz="quarter" idx="5"/>
          </p:nvPr>
        </p:nvSpPr>
        <p:spPr>
          <a:xfrm>
            <a:off x="5797550" y="6743700"/>
            <a:ext cx="4433888" cy="354013"/>
          </a:xfrm>
          <a:prstGeom prst="rect">
            <a:avLst/>
          </a:prstGeom>
        </p:spPr>
        <p:txBody>
          <a:bodyPr vert="horz" lIns="94642" tIns="47321" rIns="94642" bIns="47321" rtlCol="0" anchor="b"/>
          <a:lstStyle>
            <a:lvl1pPr algn="r">
              <a:defRPr sz="1000">
                <a:cs typeface="+mn-cs"/>
              </a:defRPr>
            </a:lvl1pPr>
          </a:lstStyle>
          <a:p>
            <a:pPr>
              <a:defRPr/>
            </a:pPr>
            <a:fld id="{9589D927-D12F-4C06-8FDB-29A16E4B9578}"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27038" algn="l" rtl="0" eaLnBrk="0" fontAlgn="base" hangingPunct="0">
      <a:spcBef>
        <a:spcPct val="30000"/>
      </a:spcBef>
      <a:spcAft>
        <a:spcPct val="0"/>
      </a:spcAft>
      <a:defRPr sz="1100" kern="1200">
        <a:solidFill>
          <a:schemeClr val="tx1"/>
        </a:solidFill>
        <a:latin typeface="+mn-lt"/>
        <a:ea typeface="+mn-ea"/>
        <a:cs typeface="+mn-cs"/>
      </a:defRPr>
    </a:lvl2pPr>
    <a:lvl3pPr marL="854075" algn="l" rtl="0" eaLnBrk="0" fontAlgn="base" hangingPunct="0">
      <a:spcBef>
        <a:spcPct val="30000"/>
      </a:spcBef>
      <a:spcAft>
        <a:spcPct val="0"/>
      </a:spcAft>
      <a:defRPr sz="1100" kern="1200">
        <a:solidFill>
          <a:schemeClr val="tx1"/>
        </a:solidFill>
        <a:latin typeface="+mn-lt"/>
        <a:ea typeface="+mn-ea"/>
        <a:cs typeface="+mn-cs"/>
      </a:defRPr>
    </a:lvl3pPr>
    <a:lvl4pPr marL="1281113" algn="l" rtl="0" eaLnBrk="0" fontAlgn="base" hangingPunct="0">
      <a:spcBef>
        <a:spcPct val="30000"/>
      </a:spcBef>
      <a:spcAft>
        <a:spcPct val="0"/>
      </a:spcAft>
      <a:defRPr sz="1100" kern="1200">
        <a:solidFill>
          <a:schemeClr val="tx1"/>
        </a:solidFill>
        <a:latin typeface="+mn-lt"/>
        <a:ea typeface="+mn-ea"/>
        <a:cs typeface="+mn-cs"/>
      </a:defRPr>
    </a:lvl4pPr>
    <a:lvl5pPr marL="1708150" algn="l" rtl="0" eaLnBrk="0" fontAlgn="base" hangingPunct="0">
      <a:spcBef>
        <a:spcPct val="30000"/>
      </a:spcBef>
      <a:spcAft>
        <a:spcPct val="0"/>
      </a:spcAft>
      <a:defRPr sz="1100" kern="1200">
        <a:solidFill>
          <a:schemeClr val="tx1"/>
        </a:solidFill>
        <a:latin typeface="+mn-lt"/>
        <a:ea typeface="+mn-ea"/>
        <a:cs typeface="+mn-cs"/>
      </a:defRPr>
    </a:lvl5pPr>
    <a:lvl6pPr marL="2136953" algn="l" defTabSz="854781" rtl="0" eaLnBrk="1" latinLnBrk="0" hangingPunct="1">
      <a:defRPr sz="1100" kern="1200">
        <a:solidFill>
          <a:schemeClr val="tx1"/>
        </a:solidFill>
        <a:latin typeface="+mn-lt"/>
        <a:ea typeface="+mn-ea"/>
        <a:cs typeface="+mn-cs"/>
      </a:defRPr>
    </a:lvl6pPr>
    <a:lvl7pPr marL="2564343" algn="l" defTabSz="854781" rtl="0" eaLnBrk="1" latinLnBrk="0" hangingPunct="1">
      <a:defRPr sz="1100" kern="1200">
        <a:solidFill>
          <a:schemeClr val="tx1"/>
        </a:solidFill>
        <a:latin typeface="+mn-lt"/>
        <a:ea typeface="+mn-ea"/>
        <a:cs typeface="+mn-cs"/>
      </a:defRPr>
    </a:lvl7pPr>
    <a:lvl8pPr marL="2991734" algn="l" defTabSz="854781" rtl="0" eaLnBrk="1" latinLnBrk="0" hangingPunct="1">
      <a:defRPr sz="1100" kern="1200">
        <a:solidFill>
          <a:schemeClr val="tx1"/>
        </a:solidFill>
        <a:latin typeface="+mn-lt"/>
        <a:ea typeface="+mn-ea"/>
        <a:cs typeface="+mn-cs"/>
      </a:defRPr>
    </a:lvl8pPr>
    <a:lvl9pPr marL="3419124" algn="l" defTabSz="8547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013" y="1917700"/>
            <a:ext cx="4922837" cy="3074988"/>
          </a:xfrm>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829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D4541A-279B-44F0-A47E-02F306ECE074}"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839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D69AD6-ABBB-4ED9-8C86-6A5050EA3056}" type="slidenum">
              <a:rPr lang="fr-FR" smtClean="0"/>
              <a:pPr>
                <a:defRPr/>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prez (sans visuel)">
    <p:bg>
      <p:bgPr>
        <a:solidFill>
          <a:srgbClr val="003C82"/>
        </a:solidFill>
        <a:effectLst/>
      </p:bgPr>
    </p:bg>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2"/>
          <a:srcRect/>
          <a:stretch>
            <a:fillRect/>
          </a:stretch>
        </p:blipFill>
        <p:spPr bwMode="auto">
          <a:xfrm>
            <a:off x="3175" y="-9525"/>
            <a:ext cx="1222375" cy="1257300"/>
          </a:xfrm>
          <a:prstGeom prst="rect">
            <a:avLst/>
          </a:prstGeom>
          <a:noFill/>
          <a:ln w="9525">
            <a:noFill/>
            <a:miter lim="800000"/>
            <a:headEnd/>
            <a:tailEnd/>
          </a:ln>
        </p:spPr>
      </p:pic>
      <p:sp>
        <p:nvSpPr>
          <p:cNvPr id="2" name="Titre 1"/>
          <p:cNvSpPr>
            <a:spLocks noGrp="1"/>
          </p:cNvSpPr>
          <p:nvPr>
            <p:ph type="ctrTitle"/>
          </p:nvPr>
        </p:nvSpPr>
        <p:spPr>
          <a:xfrm>
            <a:off x="1693465" y="3286925"/>
            <a:ext cx="6893720" cy="2132982"/>
          </a:xfrm>
        </p:spPr>
        <p:txBody>
          <a:bodyPr lIns="0" tIns="0" rIns="0" anchor="t"/>
          <a:lstStyle>
            <a:lvl1pPr marL="0" indent="0" algn="ctr">
              <a:lnSpc>
                <a:spcPts val="3300"/>
              </a:lnSpc>
              <a:buFontTx/>
              <a:buNone/>
              <a:defRPr sz="3600" b="0" cap="all" baseline="0">
                <a:solidFill>
                  <a:schemeClr val="bg1"/>
                </a:solidFill>
              </a:defRPr>
            </a:lvl1pPr>
          </a:lstStyle>
          <a:p>
            <a:r>
              <a:rPr lang="fr-FR"/>
              <a:t>Modifiez le style du titre</a:t>
            </a:r>
            <a:endParaRPr lang="fr-BE" dirty="0"/>
          </a:p>
        </p:txBody>
      </p:sp>
      <p:sp>
        <p:nvSpPr>
          <p:cNvPr id="3" name="Sous-titre 2"/>
          <p:cNvSpPr>
            <a:spLocks noGrp="1"/>
          </p:cNvSpPr>
          <p:nvPr>
            <p:ph type="subTitle" idx="1"/>
          </p:nvPr>
        </p:nvSpPr>
        <p:spPr>
          <a:xfrm>
            <a:off x="1693465" y="1260153"/>
            <a:ext cx="6893720" cy="1931522"/>
          </a:xfrm>
          <a:prstGeom prst="rect">
            <a:avLst/>
          </a:prstGeom>
        </p:spPr>
        <p:txBody>
          <a:bodyPr lIns="0" tIns="0" rIns="0" bIns="0" anchor="b"/>
          <a:lstStyle>
            <a:lvl1pPr marL="0" indent="0" algn="ctr">
              <a:buNone/>
              <a:defRPr sz="3600" cap="all" baseline="0">
                <a:solidFill>
                  <a:srgbClr val="16B1E6"/>
                </a:solidFill>
              </a:defRPr>
            </a:lvl1pPr>
            <a:lvl2pPr marL="427391" indent="0" algn="ctr">
              <a:buNone/>
              <a:defRPr>
                <a:solidFill>
                  <a:schemeClr val="tx1">
                    <a:tint val="75000"/>
                  </a:schemeClr>
                </a:solidFill>
              </a:defRPr>
            </a:lvl2pPr>
            <a:lvl3pPr marL="854781" indent="0" algn="ctr">
              <a:buNone/>
              <a:defRPr>
                <a:solidFill>
                  <a:schemeClr val="tx1">
                    <a:tint val="75000"/>
                  </a:schemeClr>
                </a:solidFill>
              </a:defRPr>
            </a:lvl3pPr>
            <a:lvl4pPr marL="1282172" indent="0" algn="ctr">
              <a:buNone/>
              <a:defRPr>
                <a:solidFill>
                  <a:schemeClr val="tx1">
                    <a:tint val="75000"/>
                  </a:schemeClr>
                </a:solidFill>
              </a:defRPr>
            </a:lvl4pPr>
            <a:lvl5pPr marL="1709562" indent="0" algn="ctr">
              <a:buNone/>
              <a:defRPr>
                <a:solidFill>
                  <a:schemeClr val="tx1">
                    <a:tint val="75000"/>
                  </a:schemeClr>
                </a:solidFill>
              </a:defRPr>
            </a:lvl5pPr>
            <a:lvl6pPr marL="2136953" indent="0" algn="ctr">
              <a:buNone/>
              <a:defRPr>
                <a:solidFill>
                  <a:schemeClr val="tx1">
                    <a:tint val="75000"/>
                  </a:schemeClr>
                </a:solidFill>
              </a:defRPr>
            </a:lvl6pPr>
            <a:lvl7pPr marL="2564343" indent="0" algn="ctr">
              <a:buNone/>
              <a:defRPr>
                <a:solidFill>
                  <a:schemeClr val="tx1">
                    <a:tint val="75000"/>
                  </a:schemeClr>
                </a:solidFill>
              </a:defRPr>
            </a:lvl7pPr>
            <a:lvl8pPr marL="2991734" indent="0" algn="ctr">
              <a:buNone/>
              <a:defRPr>
                <a:solidFill>
                  <a:schemeClr val="tx1">
                    <a:tint val="75000"/>
                  </a:schemeClr>
                </a:solidFill>
              </a:defRPr>
            </a:lvl8pPr>
            <a:lvl9pPr marL="3419124" indent="0" algn="ctr">
              <a:buNone/>
              <a:defRPr>
                <a:solidFill>
                  <a:schemeClr val="tx1">
                    <a:tint val="75000"/>
                  </a:schemeClr>
                </a:solidFill>
              </a:defRPr>
            </a:lvl9pPr>
          </a:lstStyle>
          <a:p>
            <a:r>
              <a:rPr lang="fr-FR"/>
              <a:t>Modifiez le style des sous-titres du masque</a:t>
            </a:r>
            <a:endParaRPr lang="fr-BE" dirty="0"/>
          </a:p>
        </p:txBody>
      </p:sp>
      <p:sp>
        <p:nvSpPr>
          <p:cNvPr id="10" name="Espace réservé du texte 9"/>
          <p:cNvSpPr>
            <a:spLocks noGrp="1"/>
          </p:cNvSpPr>
          <p:nvPr>
            <p:ph type="body" sz="quarter" idx="11"/>
          </p:nvPr>
        </p:nvSpPr>
        <p:spPr>
          <a:xfrm>
            <a:off x="1225109" y="5675413"/>
            <a:ext cx="2413261" cy="545346"/>
          </a:xfrm>
        </p:spPr>
        <p:txBody>
          <a:bodyPr>
            <a:noAutofit/>
          </a:bodyPr>
          <a:lstStyle>
            <a:lvl1pPr marL="0" indent="0">
              <a:buNone/>
              <a:defRPr sz="1400">
                <a:solidFill>
                  <a:schemeClr val="bg1"/>
                </a:solidFill>
              </a:defRPr>
            </a:lvl1pPr>
          </a:lstStyle>
          <a:p>
            <a:pPr lvl="0"/>
            <a:r>
              <a:rPr lang="fr-FR"/>
              <a:t>Cliquez pour modifier les styles du texte du masque</a:t>
            </a:r>
          </a:p>
        </p:txBody>
      </p:sp>
      <p:sp>
        <p:nvSpPr>
          <p:cNvPr id="7" name="Espace réservé de la date 3"/>
          <p:cNvSpPr>
            <a:spLocks noGrp="1"/>
          </p:cNvSpPr>
          <p:nvPr>
            <p:ph type="dt" sz="half" idx="12"/>
          </p:nvPr>
        </p:nvSpPr>
        <p:spPr>
          <a:xfrm>
            <a:off x="1225550" y="-9525"/>
            <a:ext cx="1538288" cy="341313"/>
          </a:xfrm>
        </p:spPr>
        <p:txBody>
          <a:bodyPr vert="horz" wrap="square" lIns="85478" tIns="42739" rIns="85478" bIns="42739" numCol="1" anchor="t" anchorCtr="0" compatLnSpc="1">
            <a:prstTxWarp prst="textNoShape">
              <a:avLst/>
            </a:prstTxWarp>
          </a:bodyPr>
          <a:lstStyle>
            <a:lvl1pPr>
              <a:defRPr sz="1100" smtClean="0">
                <a:solidFill>
                  <a:srgbClr val="0A6CAF"/>
                </a:solidFill>
              </a:defRPr>
            </a:lvl1pPr>
          </a:lstStyle>
          <a:p>
            <a:pPr>
              <a:defRPr/>
            </a:pPr>
            <a:r>
              <a:rPr lang="fr-FR"/>
              <a:t>02/02/2019</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436" y="5419907"/>
            <a:ext cx="1266825" cy="1276350"/>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grpSp>
        <p:nvGrpSpPr>
          <p:cNvPr id="9" name="Groupe 21"/>
          <p:cNvGrpSpPr>
            <a:grpSpLocks/>
          </p:cNvGrpSpPr>
          <p:nvPr userDrawn="1"/>
        </p:nvGrpSpPr>
        <p:grpSpPr bwMode="auto">
          <a:xfrm rot="10800000">
            <a:off x="9077325" y="5218113"/>
            <a:ext cx="1192213" cy="1190625"/>
            <a:chOff x="-8462" y="0"/>
            <a:chExt cx="629392" cy="628877"/>
          </a:xfrm>
        </p:grpSpPr>
        <p:sp>
          <p:nvSpPr>
            <p:cNvPr id="10" name="Rectangle 9"/>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Rectangle 10"/>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2" name="Groupe 30"/>
          <p:cNvGrpSpPr>
            <a:grpSpLocks/>
          </p:cNvGrpSpPr>
          <p:nvPr userDrawn="1"/>
        </p:nvGrpSpPr>
        <p:grpSpPr bwMode="auto">
          <a:xfrm>
            <a:off x="-7938" y="0"/>
            <a:ext cx="1190626" cy="1190625"/>
            <a:chOff x="-8462" y="0"/>
            <a:chExt cx="629392" cy="628877"/>
          </a:xfrm>
        </p:grpSpPr>
        <p:sp>
          <p:nvSpPr>
            <p:cNvPr id="13" name="Rectangle 12"/>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Rectangle 13"/>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513080" y="1390651"/>
            <a:ext cx="3029767" cy="4334194"/>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922463" indent="-212725">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3630030" y="1390651"/>
            <a:ext cx="3029767" cy="4334194"/>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922463" indent="-212725">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3"/>
          <p:cNvSpPr>
            <a:spLocks noGrp="1"/>
          </p:cNvSpPr>
          <p:nvPr>
            <p:ph sz="half" idx="13"/>
          </p:nvPr>
        </p:nvSpPr>
        <p:spPr>
          <a:xfrm>
            <a:off x="6746979" y="1390651"/>
            <a:ext cx="3029767" cy="4334194"/>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0"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21" name="Espace réservé du contenu 27"/>
          <p:cNvSpPr>
            <a:spLocks noGrp="1"/>
          </p:cNvSpPr>
          <p:nvPr>
            <p:ph sz="quarter" idx="21"/>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6" name="Espace réservé du pied de page 4"/>
          <p:cNvSpPr>
            <a:spLocks noGrp="1"/>
          </p:cNvSpPr>
          <p:nvPr>
            <p:ph type="ftr" sz="quarter" idx="22"/>
          </p:nvPr>
        </p:nvSpPr>
        <p:spPr>
          <a:xfrm>
            <a:off x="2106613" y="6154738"/>
            <a:ext cx="6969125"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17" name="Espace réservé de la date 3"/>
          <p:cNvSpPr>
            <a:spLocks noGrp="1"/>
          </p:cNvSpPr>
          <p:nvPr>
            <p:ph type="dt" sz="half" idx="23"/>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18" name="Espace réservé du numéro de diapositive 5"/>
          <p:cNvSpPr>
            <a:spLocks noGrp="1"/>
          </p:cNvSpPr>
          <p:nvPr>
            <p:ph type="sldNum" sz="quarter" idx="24"/>
          </p:nvPr>
        </p:nvSpPr>
        <p:spPr>
          <a:xfrm>
            <a:off x="9980613" y="5018088"/>
            <a:ext cx="276225" cy="200025"/>
          </a:xfrm>
        </p:spPr>
        <p:txBody>
          <a:bodyPr lIns="0" tIns="0" rIns="0" bIns="0" anchor="ctr"/>
          <a:lstStyle>
            <a:lvl1pPr algn="ctr">
              <a:defRPr sz="920">
                <a:solidFill>
                  <a:schemeClr val="accent1"/>
                </a:solidFill>
              </a:defRPr>
            </a:lvl1pPr>
          </a:lstStyle>
          <a:p>
            <a:pPr>
              <a:defRPr/>
            </a:pPr>
            <a:fld id="{B1A79815-E570-48AC-9774-0F5AD6F5EB84}" type="slidenum">
              <a:rPr lang="fr-FR" altLang="fr-FR"/>
              <a:pPr>
                <a:defRPr/>
              </a:pPr>
              <a:t>‹N°›</a:t>
            </a:fld>
            <a:endParaRPr lang="fr-FR" altLang="fr-FR" dirty="0"/>
          </a:p>
        </p:txBody>
      </p:sp>
      <p:pic>
        <p:nvPicPr>
          <p:cNvPr id="19" name="Imag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yan 1/4">
    <p:spTree>
      <p:nvGrpSpPr>
        <p:cNvPr id="1" name=""/>
        <p:cNvGrpSpPr/>
        <p:nvPr/>
      </p:nvGrpSpPr>
      <p:grpSpPr>
        <a:xfrm>
          <a:off x="0" y="0"/>
          <a:ext cx="0" cy="0"/>
          <a:chOff x="0" y="0"/>
          <a:chExt cx="0" cy="0"/>
        </a:xfrm>
      </p:grpSpPr>
      <p:grpSp>
        <p:nvGrpSpPr>
          <p:cNvPr id="10" name="Groupe 17"/>
          <p:cNvGrpSpPr>
            <a:grpSpLocks/>
          </p:cNvGrpSpPr>
          <p:nvPr userDrawn="1"/>
        </p:nvGrpSpPr>
        <p:grpSpPr bwMode="auto">
          <a:xfrm>
            <a:off x="0" y="0"/>
            <a:ext cx="5130800" cy="6408738"/>
            <a:chOff x="378240" y="0"/>
            <a:chExt cx="5130802" cy="6408738"/>
          </a:xfrm>
        </p:grpSpPr>
        <p:sp>
          <p:nvSpPr>
            <p:cNvPr id="11" name="Rectangle 10"/>
            <p:cNvSpPr/>
            <p:nvPr userDrawn="1"/>
          </p:nvSpPr>
          <p:spPr>
            <a:xfrm>
              <a:off x="1116428" y="0"/>
              <a:ext cx="4392614" cy="3205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378240" y="0"/>
              <a:ext cx="1346201" cy="64087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1435394" y="3299592"/>
            <a:ext cx="3584605" cy="2924251"/>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922463" indent="-212725">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1438600" y="761431"/>
            <a:ext cx="3581399" cy="2324669"/>
          </a:xfrm>
          <a:prstGeom prst="rect">
            <a:avLst/>
          </a:prstGeom>
        </p:spPr>
        <p:txBody>
          <a:bodyPr>
            <a:normAutofit/>
          </a:bodyPr>
          <a:lstStyle>
            <a:lvl1pPr marL="319088" indent="-319088">
              <a:buClr>
                <a:schemeClr val="bg1"/>
              </a:buClr>
              <a:buSzPct val="90000"/>
              <a:buFont typeface="Wingdings" pitchFamily="2" charset="2"/>
              <a:buChar char="l"/>
              <a:defRPr sz="1800">
                <a:solidFill>
                  <a:schemeClr val="bg1"/>
                </a:solidFill>
              </a:defRPr>
            </a:lvl1pPr>
            <a:lvl2pPr marL="693738" indent="-266700">
              <a:buClr>
                <a:schemeClr val="bg1"/>
              </a:buClr>
              <a:buFont typeface="Wingdings" pitchFamily="2" charset="2"/>
              <a:buChar char="§"/>
              <a:defRPr sz="1600">
                <a:solidFill>
                  <a:schemeClr val="bg1"/>
                </a:solidFill>
              </a:defRPr>
            </a:lvl2pPr>
            <a:lvl3pPr marL="1068388" indent="-212725">
              <a:buClr>
                <a:schemeClr val="bg1"/>
              </a:buClr>
              <a:buSzPct val="60000"/>
              <a:buFont typeface="Wingdings" pitchFamily="2" charset="2"/>
              <a:buChar char="l"/>
              <a:defRPr sz="1400">
                <a:solidFill>
                  <a:schemeClr val="bg1"/>
                </a:solidFill>
              </a:defRPr>
            </a:lvl3pPr>
            <a:lvl4pPr marL="1495425" indent="-212725">
              <a:buClr>
                <a:schemeClr val="bg1"/>
              </a:buClr>
              <a:buFont typeface="Wingdings" pitchFamily="2" charset="2"/>
              <a:buChar char="§"/>
              <a:defRPr sz="1200">
                <a:solidFill>
                  <a:schemeClr val="bg1"/>
                </a:solidFill>
              </a:defRPr>
            </a:lvl4pPr>
            <a:lvl5pPr marL="1922463" indent="-212725">
              <a:buClr>
                <a:schemeClr val="bg1"/>
              </a:buClr>
              <a:buFont typeface="Arial" pitchFamily="34" charset="0"/>
              <a:buChar char="•"/>
              <a:defRPr sz="12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3"/>
          <p:cNvSpPr>
            <a:spLocks noGrp="1"/>
          </p:cNvSpPr>
          <p:nvPr>
            <p:ph sz="half" idx="13"/>
          </p:nvPr>
        </p:nvSpPr>
        <p:spPr>
          <a:xfrm>
            <a:off x="5372099" y="761431"/>
            <a:ext cx="3602681"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3"/>
          <p:cNvSpPr>
            <a:spLocks noGrp="1"/>
          </p:cNvSpPr>
          <p:nvPr>
            <p:ph sz="half" idx="14"/>
          </p:nvPr>
        </p:nvSpPr>
        <p:spPr>
          <a:xfrm>
            <a:off x="5372099" y="3314263"/>
            <a:ext cx="3602681" cy="2909580"/>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
          <p:cNvSpPr>
            <a:spLocks noGrp="1"/>
          </p:cNvSpPr>
          <p:nvPr>
            <p:ph type="title"/>
          </p:nvPr>
        </p:nvSpPr>
        <p:spPr>
          <a:xfrm>
            <a:off x="1006160" y="106797"/>
            <a:ext cx="9112446" cy="765866"/>
          </a:xfrm>
          <a:noFill/>
        </p:spPr>
        <p:txBody>
          <a:bodyPr anchor="t">
            <a:noAutofit/>
          </a:bodyPr>
          <a:lstStyle>
            <a:lvl1pPr marL="0" indent="0" algn="r">
              <a:lnSpc>
                <a:spcPts val="2400"/>
              </a:lnSpc>
              <a:buSzPct val="100000"/>
              <a:buFontTx/>
              <a:buNone/>
              <a:defRPr lang="fr-FR" sz="2400" b="0" kern="1200" baseline="0" dirty="0" smtClean="0">
                <a:solidFill>
                  <a:srgbClr val="003C82"/>
                </a:solidFill>
                <a:latin typeface="+mn-lt"/>
                <a:ea typeface="+mn-ea"/>
                <a:cs typeface="+mn-cs"/>
              </a:defRPr>
            </a:lvl1pPr>
          </a:lstStyle>
          <a:p>
            <a:pPr lvl="0"/>
            <a:r>
              <a:rPr lang="fr-FR"/>
              <a:t>Modifiez le style du titre</a:t>
            </a:r>
            <a:endParaRPr lang="fr-FR" dirty="0"/>
          </a:p>
        </p:txBody>
      </p:sp>
      <p:sp>
        <p:nvSpPr>
          <p:cNvPr id="14"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chemeClr val="bg1">
                    <a:lumMod val="85000"/>
                  </a:schemeClr>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5" name="Espace réservé du pied de page 4"/>
          <p:cNvSpPr>
            <a:spLocks noGrp="1"/>
          </p:cNvSpPr>
          <p:nvPr>
            <p:ph type="ftr" sz="quarter" idx="16"/>
          </p:nvPr>
        </p:nvSpPr>
        <p:spPr>
          <a:xfrm>
            <a:off x="1535113" y="6545263"/>
            <a:ext cx="6969125" cy="209550"/>
          </a:xfrm>
        </p:spPr>
        <p:txBody>
          <a:bodyPr/>
          <a:lstStyle>
            <a:lvl1pPr algn="r">
              <a:defRPr lang="fr-FR" sz="900">
                <a:solidFill>
                  <a:schemeClr val="bg1">
                    <a:lumMod val="75000"/>
                  </a:schemeClr>
                </a:solidFill>
              </a:defRPr>
            </a:lvl1pPr>
          </a:lstStyle>
          <a:p>
            <a:pPr>
              <a:defRPr/>
            </a:pPr>
            <a:r>
              <a:rPr lang="fr-FR"/>
              <a:t>Fédération aITB - Assemblée Générale</a:t>
            </a:r>
            <a:endParaRPr dirty="0"/>
          </a:p>
        </p:txBody>
      </p:sp>
      <p:sp>
        <p:nvSpPr>
          <p:cNvPr id="16" name="Espace réservé de la date 3"/>
          <p:cNvSpPr>
            <a:spLocks noGrp="1"/>
          </p:cNvSpPr>
          <p:nvPr>
            <p:ph type="dt" sz="half" idx="17"/>
          </p:nvPr>
        </p:nvSpPr>
        <p:spPr>
          <a:xfrm>
            <a:off x="8483600" y="6545263"/>
            <a:ext cx="1201738" cy="209550"/>
          </a:xfrm>
        </p:spPr>
        <p:txBody>
          <a:bodyPr/>
          <a:lstStyle>
            <a:lvl1pPr algn="l">
              <a:defRPr sz="900">
                <a:solidFill>
                  <a:schemeClr val="bg1">
                    <a:lumMod val="75000"/>
                  </a:schemeClr>
                </a:solidFill>
              </a:defRPr>
            </a:lvl1pPr>
          </a:lstStyle>
          <a:p>
            <a:pPr>
              <a:defRPr/>
            </a:pPr>
            <a:r>
              <a:rPr lang="fr-FR"/>
              <a:t>02/02/2019</a:t>
            </a:r>
            <a:endParaRPr lang="fr-FR" dirty="0"/>
          </a:p>
        </p:txBody>
      </p:sp>
      <p:sp>
        <p:nvSpPr>
          <p:cNvPr id="17"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chemeClr val="bg1">
                    <a:lumMod val="75000"/>
                  </a:schemeClr>
                </a:solidFill>
              </a:defRPr>
            </a:lvl1pPr>
          </a:lstStyle>
          <a:p>
            <a:pPr>
              <a:defRPr/>
            </a:pPr>
            <a:fld id="{B513AB28-F28F-4BFE-90C4-297E995A2E22}" type="slidenum">
              <a:rPr lang="fr-FR" altLang="fr-FR"/>
              <a:pPr>
                <a:defRPr/>
              </a:pPr>
              <a:t>‹N°›</a:t>
            </a:fld>
            <a:endParaRPr lang="fr-FR" altLang="fr-FR" dirty="0"/>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yan 2/4">
    <p:spTree>
      <p:nvGrpSpPr>
        <p:cNvPr id="1" name=""/>
        <p:cNvGrpSpPr/>
        <p:nvPr/>
      </p:nvGrpSpPr>
      <p:grpSpPr>
        <a:xfrm>
          <a:off x="0" y="0"/>
          <a:ext cx="0" cy="0"/>
          <a:chOff x="0" y="0"/>
          <a:chExt cx="0" cy="0"/>
        </a:xfrm>
      </p:grpSpPr>
      <p:grpSp>
        <p:nvGrpSpPr>
          <p:cNvPr id="9" name="Groupe 17"/>
          <p:cNvGrpSpPr>
            <a:grpSpLocks/>
          </p:cNvGrpSpPr>
          <p:nvPr userDrawn="1"/>
        </p:nvGrpSpPr>
        <p:grpSpPr bwMode="auto">
          <a:xfrm>
            <a:off x="0" y="0"/>
            <a:ext cx="5130800" cy="6408738"/>
            <a:chOff x="378240" y="0"/>
            <a:chExt cx="5130802" cy="6408738"/>
          </a:xfrm>
        </p:grpSpPr>
        <p:sp>
          <p:nvSpPr>
            <p:cNvPr id="10" name="Rectangle 9"/>
            <p:cNvSpPr/>
            <p:nvPr userDrawn="1"/>
          </p:nvSpPr>
          <p:spPr>
            <a:xfrm>
              <a:off x="1116428" y="3203575"/>
              <a:ext cx="4392614" cy="3205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Rectangle 10"/>
            <p:cNvSpPr/>
            <p:nvPr userDrawn="1"/>
          </p:nvSpPr>
          <p:spPr>
            <a:xfrm>
              <a:off x="378240" y="0"/>
              <a:ext cx="1346201" cy="64087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1435394" y="3299592"/>
            <a:ext cx="3584605" cy="2924251"/>
          </a:xfrm>
          <a:prstGeom prst="rect">
            <a:avLst/>
          </a:prstGeom>
        </p:spPr>
        <p:txBody>
          <a:bodyPr>
            <a:normAutofit/>
          </a:bodyPr>
          <a:lstStyle>
            <a:lvl1pPr marL="319088" indent="-319088">
              <a:buClr>
                <a:schemeClr val="bg1"/>
              </a:buClr>
              <a:buSzPct val="90000"/>
              <a:buFont typeface="Wingdings" pitchFamily="2" charset="2"/>
              <a:buChar char="l"/>
              <a:defRPr sz="1800">
                <a:solidFill>
                  <a:schemeClr val="bg1"/>
                </a:solidFill>
              </a:defRPr>
            </a:lvl1pPr>
            <a:lvl2pPr marL="693738" indent="-266700">
              <a:buClr>
                <a:schemeClr val="bg1"/>
              </a:buClr>
              <a:buFont typeface="Wingdings" pitchFamily="2" charset="2"/>
              <a:buChar char="§"/>
              <a:defRPr sz="1600">
                <a:solidFill>
                  <a:schemeClr val="bg1"/>
                </a:solidFill>
              </a:defRPr>
            </a:lvl2pPr>
            <a:lvl3pPr marL="1068388" indent="-212725">
              <a:buClr>
                <a:schemeClr val="bg1"/>
              </a:buClr>
              <a:buSzPct val="60000"/>
              <a:buFont typeface="Wingdings" pitchFamily="2" charset="2"/>
              <a:buChar char="l"/>
              <a:defRPr sz="1400">
                <a:solidFill>
                  <a:schemeClr val="bg1"/>
                </a:solidFill>
              </a:defRPr>
            </a:lvl3pPr>
            <a:lvl4pPr marL="1495425" indent="-212725">
              <a:buClr>
                <a:schemeClr val="bg1"/>
              </a:buClr>
              <a:buFont typeface="Wingdings" pitchFamily="2" charset="2"/>
              <a:buChar char="§"/>
              <a:defRPr sz="1200">
                <a:solidFill>
                  <a:schemeClr val="bg1"/>
                </a:solidFill>
              </a:defRPr>
            </a:lvl4pPr>
            <a:lvl5pPr marL="1922463" indent="-212725">
              <a:buClr>
                <a:schemeClr val="bg1"/>
              </a:buClr>
              <a:buFont typeface="Arial" pitchFamily="34" charset="0"/>
              <a:buChar char="•"/>
              <a:defRPr sz="12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1438600" y="761431"/>
            <a:ext cx="3581399"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922463" indent="-212725">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3"/>
          <p:cNvSpPr>
            <a:spLocks noGrp="1"/>
          </p:cNvSpPr>
          <p:nvPr>
            <p:ph sz="half" idx="13"/>
          </p:nvPr>
        </p:nvSpPr>
        <p:spPr>
          <a:xfrm>
            <a:off x="5372099" y="761431"/>
            <a:ext cx="3602681"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3"/>
          <p:cNvSpPr>
            <a:spLocks noGrp="1"/>
          </p:cNvSpPr>
          <p:nvPr>
            <p:ph sz="half" idx="14"/>
          </p:nvPr>
        </p:nvSpPr>
        <p:spPr>
          <a:xfrm>
            <a:off x="5372099" y="3314263"/>
            <a:ext cx="3602681" cy="2909580"/>
          </a:xfrm>
          <a:prstGeom prst="rect">
            <a:avLst/>
          </a:prstGeom>
        </p:spPr>
        <p:txBody>
          <a:bodyPr>
            <a:normAutofit/>
          </a:bodyPr>
          <a:lstStyle>
            <a:lvl1pPr marL="319088" indent="-319088">
              <a:buClr>
                <a:srgbClr val="00B050"/>
              </a:buClr>
              <a:buSzPct val="90000"/>
              <a:buFont typeface="Wingdings" pitchFamily="2" charset="2"/>
              <a:buChar char="l"/>
              <a:defRPr sz="1800">
                <a:solidFill>
                  <a:schemeClr val="tx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4" name="Titre 1"/>
          <p:cNvSpPr>
            <a:spLocks noGrp="1"/>
          </p:cNvSpPr>
          <p:nvPr>
            <p:ph type="title"/>
          </p:nvPr>
        </p:nvSpPr>
        <p:spPr>
          <a:xfrm>
            <a:off x="1006160" y="106797"/>
            <a:ext cx="9112446" cy="765866"/>
          </a:xfrm>
          <a:noFill/>
        </p:spPr>
        <p:txBody>
          <a:bodyPr anchor="t">
            <a:noAutofit/>
          </a:bodyPr>
          <a:lstStyle>
            <a:lvl1pPr marL="0" indent="0" algn="r">
              <a:lnSpc>
                <a:spcPts val="2400"/>
              </a:lnSpc>
              <a:buSzPct val="100000"/>
              <a:buFontTx/>
              <a:buNone/>
              <a:defRPr lang="fr-FR" sz="2400" b="0" kern="1200" baseline="0" dirty="0" smtClean="0">
                <a:solidFill>
                  <a:srgbClr val="003C82"/>
                </a:solidFill>
                <a:latin typeface="+mn-lt"/>
                <a:ea typeface="+mn-ea"/>
                <a:cs typeface="+mn-cs"/>
              </a:defRPr>
            </a:lvl1pPr>
          </a:lstStyle>
          <a:p>
            <a:pPr lvl="0"/>
            <a:r>
              <a:rPr lang="fr-FR"/>
              <a:t>Modifiez le style du titre</a:t>
            </a:r>
            <a:endParaRPr lang="fr-FR" dirty="0"/>
          </a:p>
        </p:txBody>
      </p:sp>
      <p:sp>
        <p:nvSpPr>
          <p:cNvPr id="22"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chemeClr val="bg1">
                    <a:lumMod val="85000"/>
                  </a:schemeClr>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3" name="Espace réservé du pied de page 4"/>
          <p:cNvSpPr>
            <a:spLocks noGrp="1"/>
          </p:cNvSpPr>
          <p:nvPr>
            <p:ph type="ftr" sz="quarter" idx="16"/>
          </p:nvPr>
        </p:nvSpPr>
        <p:spPr>
          <a:xfrm>
            <a:off x="1535113" y="6545263"/>
            <a:ext cx="6969125" cy="209550"/>
          </a:xfrm>
        </p:spPr>
        <p:txBody>
          <a:bodyPr/>
          <a:lstStyle>
            <a:lvl1pPr algn="r">
              <a:defRPr lang="fr-FR" sz="900">
                <a:solidFill>
                  <a:schemeClr val="bg1">
                    <a:lumMod val="75000"/>
                  </a:schemeClr>
                </a:solidFill>
              </a:defRPr>
            </a:lvl1pPr>
          </a:lstStyle>
          <a:p>
            <a:pPr>
              <a:defRPr/>
            </a:pPr>
            <a:r>
              <a:rPr lang="fr-FR"/>
              <a:t>Fédération aITB - Assemblée Générale</a:t>
            </a:r>
            <a:endParaRPr dirty="0"/>
          </a:p>
        </p:txBody>
      </p:sp>
      <p:sp>
        <p:nvSpPr>
          <p:cNvPr id="14" name="Espace réservé de la date 3"/>
          <p:cNvSpPr>
            <a:spLocks noGrp="1"/>
          </p:cNvSpPr>
          <p:nvPr>
            <p:ph type="dt" sz="half" idx="17"/>
          </p:nvPr>
        </p:nvSpPr>
        <p:spPr>
          <a:xfrm>
            <a:off x="8483600" y="6545263"/>
            <a:ext cx="1201738" cy="209550"/>
          </a:xfrm>
        </p:spPr>
        <p:txBody>
          <a:bodyPr/>
          <a:lstStyle>
            <a:lvl1pPr algn="l">
              <a:defRPr sz="900">
                <a:solidFill>
                  <a:schemeClr val="bg1">
                    <a:lumMod val="75000"/>
                  </a:schemeClr>
                </a:solidFill>
              </a:defRPr>
            </a:lvl1pPr>
          </a:lstStyle>
          <a:p>
            <a:pPr>
              <a:defRPr/>
            </a:pPr>
            <a:r>
              <a:rPr lang="fr-FR"/>
              <a:t>02/02/2019</a:t>
            </a:r>
            <a:endParaRPr lang="fr-FR" dirty="0"/>
          </a:p>
        </p:txBody>
      </p:sp>
      <p:sp>
        <p:nvSpPr>
          <p:cNvPr id="15"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chemeClr val="bg1">
                    <a:lumMod val="75000"/>
                  </a:schemeClr>
                </a:solidFill>
              </a:defRPr>
            </a:lvl1pPr>
          </a:lstStyle>
          <a:p>
            <a:pPr>
              <a:defRPr/>
            </a:pPr>
            <a:fld id="{1E3CB56F-913D-4925-9A38-D21DE4381BE5}" type="slidenum">
              <a:rPr lang="fr-FR" altLang="fr-FR"/>
              <a:pPr>
                <a:defRPr/>
              </a:pPr>
              <a:t>‹N°›</a:t>
            </a:fld>
            <a:endParaRPr lang="fr-FR" altLang="fr-FR" dirty="0"/>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yan 3/4">
    <p:spTree>
      <p:nvGrpSpPr>
        <p:cNvPr id="1" name=""/>
        <p:cNvGrpSpPr/>
        <p:nvPr/>
      </p:nvGrpSpPr>
      <p:grpSpPr>
        <a:xfrm>
          <a:off x="0" y="0"/>
          <a:ext cx="0" cy="0"/>
          <a:chOff x="0" y="0"/>
          <a:chExt cx="0" cy="0"/>
        </a:xfrm>
      </p:grpSpPr>
      <p:grpSp>
        <p:nvGrpSpPr>
          <p:cNvPr id="10" name="Groupe 17"/>
          <p:cNvGrpSpPr>
            <a:grpSpLocks/>
          </p:cNvGrpSpPr>
          <p:nvPr userDrawn="1"/>
        </p:nvGrpSpPr>
        <p:grpSpPr bwMode="auto">
          <a:xfrm>
            <a:off x="5130800" y="0"/>
            <a:ext cx="5130800" cy="6408738"/>
            <a:chOff x="443490" y="0"/>
            <a:chExt cx="5130800" cy="6408738"/>
          </a:xfrm>
        </p:grpSpPr>
        <p:sp>
          <p:nvSpPr>
            <p:cNvPr id="11" name="Rectangle 10"/>
            <p:cNvSpPr/>
            <p:nvPr userDrawn="1"/>
          </p:nvSpPr>
          <p:spPr>
            <a:xfrm>
              <a:off x="443490" y="0"/>
              <a:ext cx="4392613" cy="3205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4228090" y="0"/>
              <a:ext cx="1346200" cy="64087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1435394" y="3299592"/>
            <a:ext cx="3584605" cy="2924251"/>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922463" indent="-212725">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1438600" y="761431"/>
            <a:ext cx="3581399"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922463" indent="-212725">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3"/>
          <p:cNvSpPr>
            <a:spLocks noGrp="1"/>
          </p:cNvSpPr>
          <p:nvPr>
            <p:ph sz="half" idx="13"/>
          </p:nvPr>
        </p:nvSpPr>
        <p:spPr>
          <a:xfrm>
            <a:off x="5372099" y="761431"/>
            <a:ext cx="3602681" cy="2324669"/>
          </a:xfrm>
          <a:prstGeom prst="rect">
            <a:avLst/>
          </a:prstGeom>
        </p:spPr>
        <p:txBody>
          <a:bodyPr>
            <a:normAutofit/>
          </a:bodyPr>
          <a:lstStyle>
            <a:lvl1pPr marL="319088" indent="-319088">
              <a:buClr>
                <a:schemeClr val="bg1"/>
              </a:buClr>
              <a:buSzPct val="90000"/>
              <a:buFont typeface="Wingdings" pitchFamily="2" charset="2"/>
              <a:buChar char="l"/>
              <a:defRPr sz="1800">
                <a:solidFill>
                  <a:schemeClr val="bg1"/>
                </a:solidFill>
              </a:defRPr>
            </a:lvl1pPr>
            <a:lvl2pPr marL="693738" indent="-266700">
              <a:buClr>
                <a:schemeClr val="bg1"/>
              </a:buClr>
              <a:buFont typeface="Wingdings" pitchFamily="2" charset="2"/>
              <a:buChar char="§"/>
              <a:defRPr sz="1600">
                <a:solidFill>
                  <a:schemeClr val="bg1"/>
                </a:solidFill>
              </a:defRPr>
            </a:lvl2pPr>
            <a:lvl3pPr marL="1068388" indent="-212725">
              <a:buClr>
                <a:schemeClr val="bg1"/>
              </a:buClr>
              <a:buSzPct val="60000"/>
              <a:buFont typeface="Wingdings" pitchFamily="2" charset="2"/>
              <a:buChar char="l"/>
              <a:defRPr sz="1400">
                <a:solidFill>
                  <a:schemeClr val="bg1"/>
                </a:solidFill>
              </a:defRPr>
            </a:lvl3pPr>
            <a:lvl4pPr marL="1495425" indent="-212725">
              <a:buClr>
                <a:schemeClr val="bg1"/>
              </a:buClr>
              <a:buFont typeface="Wingdings" pitchFamily="2" charset="2"/>
              <a:buChar char="§"/>
              <a:defRPr sz="1200">
                <a:solidFill>
                  <a:schemeClr val="bg1"/>
                </a:solidFill>
              </a:defRPr>
            </a:lvl4pPr>
            <a:lvl5pPr marL="1881188" indent="-171450">
              <a:buClr>
                <a:schemeClr val="bg1"/>
              </a:buClr>
              <a:buFont typeface="Arial" pitchFamily="34" charset="0"/>
              <a:buChar char="•"/>
              <a:defRPr sz="12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3"/>
          <p:cNvSpPr>
            <a:spLocks noGrp="1"/>
          </p:cNvSpPr>
          <p:nvPr>
            <p:ph sz="half" idx="14"/>
          </p:nvPr>
        </p:nvSpPr>
        <p:spPr>
          <a:xfrm>
            <a:off x="5372099" y="3314263"/>
            <a:ext cx="3602681" cy="2909580"/>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chemeClr val="tx2"/>
                </a:solidFill>
              </a:defRPr>
            </a:lvl2pPr>
            <a:lvl3pPr marL="1068388" indent="-212725">
              <a:buClr>
                <a:srgbClr val="00B050"/>
              </a:buClr>
              <a:buSzPct val="60000"/>
              <a:buFont typeface="Wingdings" pitchFamily="2" charset="2"/>
              <a:buChar char="l"/>
              <a:defRPr sz="1400"/>
            </a:lvl3pPr>
            <a:lvl4pPr marL="1495425" indent="-212725">
              <a:buFont typeface="Wingdings" pitchFamily="2" charset="2"/>
              <a:buChar char="§"/>
              <a:defRPr sz="1200"/>
            </a:lvl4pPr>
            <a:lvl5pPr marL="1881188" indent="-171450">
              <a:buClr>
                <a:srgbClr val="00B050"/>
              </a:buClr>
              <a:buFont typeface="Arial" pitchFamily="34" charset="0"/>
              <a:buChar char="•"/>
              <a:defRPr sz="12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
          <p:cNvSpPr>
            <a:spLocks noGrp="1"/>
          </p:cNvSpPr>
          <p:nvPr>
            <p:ph type="title"/>
          </p:nvPr>
        </p:nvSpPr>
        <p:spPr>
          <a:xfrm>
            <a:off x="137480" y="106797"/>
            <a:ext cx="9112446" cy="765866"/>
          </a:xfrm>
          <a:noFill/>
        </p:spPr>
        <p:txBody>
          <a:bodyPr anchor="t">
            <a:noAutofit/>
          </a:bodyPr>
          <a:lstStyle>
            <a:lvl1pPr marL="0" indent="0" algn="l">
              <a:lnSpc>
                <a:spcPts val="2400"/>
              </a:lnSpc>
              <a:buSzPct val="100000"/>
              <a:buFontTx/>
              <a:buNone/>
              <a:defRPr lang="fr-FR" sz="2400" b="0" kern="1200" baseline="0" dirty="0" smtClean="0">
                <a:solidFill>
                  <a:srgbClr val="003C82"/>
                </a:solidFill>
                <a:latin typeface="+mn-lt"/>
                <a:ea typeface="+mn-ea"/>
                <a:cs typeface="+mn-cs"/>
              </a:defRPr>
            </a:lvl1pPr>
          </a:lstStyle>
          <a:p>
            <a:pPr lvl="0"/>
            <a:r>
              <a:rPr lang="fr-FR"/>
              <a:t>Modifiez le style du titre</a:t>
            </a:r>
            <a:endParaRPr lang="fr-FR" dirty="0"/>
          </a:p>
        </p:txBody>
      </p:sp>
      <p:sp>
        <p:nvSpPr>
          <p:cNvPr id="22"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chemeClr val="bg1">
                    <a:lumMod val="85000"/>
                  </a:schemeClr>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4" name="Espace réservé du pied de page 4"/>
          <p:cNvSpPr>
            <a:spLocks noGrp="1"/>
          </p:cNvSpPr>
          <p:nvPr>
            <p:ph type="ftr" sz="quarter" idx="16"/>
          </p:nvPr>
        </p:nvSpPr>
        <p:spPr>
          <a:xfrm>
            <a:off x="1535113" y="6545263"/>
            <a:ext cx="6969125" cy="209550"/>
          </a:xfrm>
        </p:spPr>
        <p:txBody>
          <a:bodyPr/>
          <a:lstStyle>
            <a:lvl1pPr algn="r">
              <a:defRPr lang="fr-FR" sz="900">
                <a:solidFill>
                  <a:schemeClr val="bg1">
                    <a:lumMod val="75000"/>
                  </a:schemeClr>
                </a:solidFill>
              </a:defRPr>
            </a:lvl1pPr>
          </a:lstStyle>
          <a:p>
            <a:pPr>
              <a:defRPr/>
            </a:pPr>
            <a:r>
              <a:rPr lang="fr-FR"/>
              <a:t>Fédération aITB - Assemblée Générale</a:t>
            </a:r>
            <a:endParaRPr dirty="0"/>
          </a:p>
        </p:txBody>
      </p:sp>
      <p:sp>
        <p:nvSpPr>
          <p:cNvPr id="15" name="Espace réservé de la date 3"/>
          <p:cNvSpPr>
            <a:spLocks noGrp="1"/>
          </p:cNvSpPr>
          <p:nvPr>
            <p:ph type="dt" sz="half" idx="17"/>
          </p:nvPr>
        </p:nvSpPr>
        <p:spPr>
          <a:xfrm>
            <a:off x="8483600" y="6545263"/>
            <a:ext cx="1201738" cy="209550"/>
          </a:xfrm>
        </p:spPr>
        <p:txBody>
          <a:bodyPr/>
          <a:lstStyle>
            <a:lvl1pPr algn="l">
              <a:defRPr sz="900">
                <a:solidFill>
                  <a:schemeClr val="bg1">
                    <a:lumMod val="75000"/>
                  </a:schemeClr>
                </a:solidFill>
              </a:defRPr>
            </a:lvl1pPr>
          </a:lstStyle>
          <a:p>
            <a:pPr>
              <a:defRPr/>
            </a:pPr>
            <a:r>
              <a:rPr lang="fr-FR"/>
              <a:t>02/02/2019</a:t>
            </a:r>
            <a:endParaRPr lang="fr-FR" dirty="0"/>
          </a:p>
        </p:txBody>
      </p:sp>
      <p:sp>
        <p:nvSpPr>
          <p:cNvPr id="16"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chemeClr val="bg1">
                    <a:lumMod val="75000"/>
                  </a:schemeClr>
                </a:solidFill>
              </a:defRPr>
            </a:lvl1pPr>
          </a:lstStyle>
          <a:p>
            <a:pPr>
              <a:defRPr/>
            </a:pPr>
            <a:fld id="{60061434-E22D-4785-8050-AF0D7BEE37C5}" type="slidenum">
              <a:rPr lang="fr-FR" altLang="fr-FR"/>
              <a:pPr>
                <a:defRPr/>
              </a:pPr>
              <a:t>‹N°›</a:t>
            </a:fld>
            <a:endParaRPr lang="fr-FR" alt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yan 4/4">
    <p:spTree>
      <p:nvGrpSpPr>
        <p:cNvPr id="1" name=""/>
        <p:cNvGrpSpPr/>
        <p:nvPr/>
      </p:nvGrpSpPr>
      <p:grpSpPr>
        <a:xfrm>
          <a:off x="0" y="0"/>
          <a:ext cx="0" cy="0"/>
          <a:chOff x="0" y="0"/>
          <a:chExt cx="0" cy="0"/>
        </a:xfrm>
      </p:grpSpPr>
      <p:grpSp>
        <p:nvGrpSpPr>
          <p:cNvPr id="10" name="Groupe 17"/>
          <p:cNvGrpSpPr>
            <a:grpSpLocks/>
          </p:cNvGrpSpPr>
          <p:nvPr userDrawn="1"/>
        </p:nvGrpSpPr>
        <p:grpSpPr bwMode="auto">
          <a:xfrm>
            <a:off x="5130800" y="0"/>
            <a:ext cx="5130800" cy="6408738"/>
            <a:chOff x="443490" y="0"/>
            <a:chExt cx="5130800" cy="6408738"/>
          </a:xfrm>
        </p:grpSpPr>
        <p:sp>
          <p:nvSpPr>
            <p:cNvPr id="11" name="Rectangle 10"/>
            <p:cNvSpPr/>
            <p:nvPr userDrawn="1"/>
          </p:nvSpPr>
          <p:spPr>
            <a:xfrm>
              <a:off x="443490" y="3203575"/>
              <a:ext cx="4392613" cy="3205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4228090" y="0"/>
              <a:ext cx="1346200" cy="64087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1435394" y="3299592"/>
            <a:ext cx="3584605" cy="2924251"/>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922463" indent="-212725">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1438600" y="761431"/>
            <a:ext cx="3581399"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922463" indent="-212725">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3"/>
          <p:cNvSpPr>
            <a:spLocks noGrp="1"/>
          </p:cNvSpPr>
          <p:nvPr>
            <p:ph sz="half" idx="13"/>
          </p:nvPr>
        </p:nvSpPr>
        <p:spPr>
          <a:xfrm>
            <a:off x="5372099" y="761431"/>
            <a:ext cx="3602681" cy="2324669"/>
          </a:xfrm>
          <a:prstGeom prst="rect">
            <a:avLst/>
          </a:prstGeom>
        </p:spPr>
        <p:txBody>
          <a:bodyPr>
            <a:normAutofit/>
          </a:bodyPr>
          <a:lstStyle>
            <a:lvl1pPr marL="319088" indent="-319088">
              <a:buClr>
                <a:srgbClr val="00B050"/>
              </a:buClr>
              <a:buSzPct val="90000"/>
              <a:buFont typeface="Wingdings" pitchFamily="2" charset="2"/>
              <a:buChar char="l"/>
              <a:defRPr sz="1800">
                <a:solidFill>
                  <a:srgbClr val="003C82"/>
                </a:solidFill>
              </a:defRPr>
            </a:lvl1pPr>
            <a:lvl2pPr marL="693738" indent="-266700">
              <a:buFont typeface="Wingdings" pitchFamily="2" charset="2"/>
              <a:buChar char="§"/>
              <a:defRPr sz="1600">
                <a:solidFill>
                  <a:srgbClr val="003C82"/>
                </a:solidFill>
              </a:defRPr>
            </a:lvl2pPr>
            <a:lvl3pPr marL="1068388" indent="-212725">
              <a:buClr>
                <a:srgbClr val="00B050"/>
              </a:buClr>
              <a:buSzPct val="60000"/>
              <a:buFont typeface="Wingdings" pitchFamily="2" charset="2"/>
              <a:buChar char="l"/>
              <a:defRPr sz="1400">
                <a:solidFill>
                  <a:schemeClr val="tx1"/>
                </a:solidFill>
              </a:defRPr>
            </a:lvl3pPr>
            <a:lvl4pPr marL="1495425" indent="-212725">
              <a:buFont typeface="Wingdings" pitchFamily="2" charset="2"/>
              <a:buChar char="§"/>
              <a:defRPr sz="1200">
                <a:solidFill>
                  <a:schemeClr val="tx1"/>
                </a:solidFill>
              </a:defRPr>
            </a:lvl4pPr>
            <a:lvl5pPr marL="1881188" indent="-171450">
              <a:buClr>
                <a:srgbClr val="00B050"/>
              </a:buClr>
              <a:buFont typeface="Arial" pitchFamily="34" charset="0"/>
              <a:buChar char="•"/>
              <a:defRPr sz="12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3"/>
          <p:cNvSpPr>
            <a:spLocks noGrp="1"/>
          </p:cNvSpPr>
          <p:nvPr>
            <p:ph sz="half" idx="14"/>
          </p:nvPr>
        </p:nvSpPr>
        <p:spPr>
          <a:xfrm>
            <a:off x="5372099" y="3314263"/>
            <a:ext cx="3602681" cy="2909580"/>
          </a:xfrm>
          <a:prstGeom prst="rect">
            <a:avLst/>
          </a:prstGeom>
        </p:spPr>
        <p:txBody>
          <a:bodyPr>
            <a:normAutofit/>
          </a:bodyPr>
          <a:lstStyle>
            <a:lvl1pPr marL="319088" indent="-319088">
              <a:buClr>
                <a:schemeClr val="bg1"/>
              </a:buClr>
              <a:buSzPct val="90000"/>
              <a:buFont typeface="Wingdings" pitchFamily="2" charset="2"/>
              <a:buChar char="l"/>
              <a:defRPr sz="1800">
                <a:solidFill>
                  <a:schemeClr val="bg1"/>
                </a:solidFill>
              </a:defRPr>
            </a:lvl1pPr>
            <a:lvl2pPr marL="693738" indent="-266700">
              <a:buClr>
                <a:schemeClr val="bg1"/>
              </a:buClr>
              <a:buFont typeface="Wingdings" pitchFamily="2" charset="2"/>
              <a:buChar char="§"/>
              <a:defRPr sz="1600">
                <a:solidFill>
                  <a:schemeClr val="bg1"/>
                </a:solidFill>
              </a:defRPr>
            </a:lvl2pPr>
            <a:lvl3pPr marL="1068388" indent="-212725">
              <a:buClr>
                <a:schemeClr val="bg1"/>
              </a:buClr>
              <a:buSzPct val="60000"/>
              <a:buFont typeface="Wingdings" pitchFamily="2" charset="2"/>
              <a:buChar char="l"/>
              <a:defRPr sz="1400">
                <a:solidFill>
                  <a:schemeClr val="bg1"/>
                </a:solidFill>
              </a:defRPr>
            </a:lvl3pPr>
            <a:lvl4pPr marL="1495425" indent="-212725">
              <a:buClr>
                <a:schemeClr val="bg1"/>
              </a:buClr>
              <a:buFont typeface="Wingdings" pitchFamily="2" charset="2"/>
              <a:buChar char="§"/>
              <a:defRPr sz="1200">
                <a:solidFill>
                  <a:schemeClr val="bg1"/>
                </a:solidFill>
              </a:defRPr>
            </a:lvl4pPr>
            <a:lvl5pPr marL="1881188" indent="-171450">
              <a:buClr>
                <a:schemeClr val="bg1"/>
              </a:buClr>
              <a:buFont typeface="Arial" pitchFamily="34" charset="0"/>
              <a:buChar char="•"/>
              <a:defRPr sz="12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
          <p:cNvSpPr>
            <a:spLocks noGrp="1"/>
          </p:cNvSpPr>
          <p:nvPr>
            <p:ph type="title"/>
          </p:nvPr>
        </p:nvSpPr>
        <p:spPr>
          <a:xfrm>
            <a:off x="137480" y="106797"/>
            <a:ext cx="9112446" cy="765866"/>
          </a:xfrm>
          <a:noFill/>
        </p:spPr>
        <p:txBody>
          <a:bodyPr anchor="t">
            <a:noAutofit/>
          </a:bodyPr>
          <a:lstStyle>
            <a:lvl1pPr marL="0" indent="0" algn="l">
              <a:lnSpc>
                <a:spcPts val="2400"/>
              </a:lnSpc>
              <a:buSzPct val="100000"/>
              <a:buFontTx/>
              <a:buNone/>
              <a:defRPr lang="fr-FR" sz="2400" b="0" kern="1200" baseline="0" dirty="0" smtClean="0">
                <a:solidFill>
                  <a:srgbClr val="003C82"/>
                </a:solidFill>
                <a:latin typeface="+mn-lt"/>
                <a:ea typeface="+mn-ea"/>
                <a:cs typeface="+mn-cs"/>
              </a:defRPr>
            </a:lvl1pPr>
          </a:lstStyle>
          <a:p>
            <a:pPr lvl="0"/>
            <a:r>
              <a:rPr lang="fr-FR"/>
              <a:t>Modifiez le style du titre</a:t>
            </a:r>
            <a:endParaRPr lang="fr-FR" dirty="0"/>
          </a:p>
        </p:txBody>
      </p:sp>
      <p:sp>
        <p:nvSpPr>
          <p:cNvPr id="22"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chemeClr val="bg1">
                    <a:lumMod val="85000"/>
                  </a:schemeClr>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4" name="Espace réservé du pied de page 4"/>
          <p:cNvSpPr>
            <a:spLocks noGrp="1"/>
          </p:cNvSpPr>
          <p:nvPr>
            <p:ph type="ftr" sz="quarter" idx="16"/>
          </p:nvPr>
        </p:nvSpPr>
        <p:spPr>
          <a:xfrm>
            <a:off x="1535113" y="6545263"/>
            <a:ext cx="6969125" cy="209550"/>
          </a:xfrm>
        </p:spPr>
        <p:txBody>
          <a:bodyPr/>
          <a:lstStyle>
            <a:lvl1pPr algn="r">
              <a:defRPr lang="fr-FR" sz="900">
                <a:solidFill>
                  <a:schemeClr val="bg1">
                    <a:lumMod val="75000"/>
                  </a:schemeClr>
                </a:solidFill>
              </a:defRPr>
            </a:lvl1pPr>
          </a:lstStyle>
          <a:p>
            <a:pPr>
              <a:defRPr/>
            </a:pPr>
            <a:r>
              <a:rPr lang="fr-FR"/>
              <a:t>Fédération aITB - Assemblée Générale</a:t>
            </a:r>
            <a:endParaRPr dirty="0"/>
          </a:p>
        </p:txBody>
      </p:sp>
      <p:sp>
        <p:nvSpPr>
          <p:cNvPr id="15" name="Espace réservé de la date 3"/>
          <p:cNvSpPr>
            <a:spLocks noGrp="1"/>
          </p:cNvSpPr>
          <p:nvPr>
            <p:ph type="dt" sz="half" idx="17"/>
          </p:nvPr>
        </p:nvSpPr>
        <p:spPr>
          <a:xfrm>
            <a:off x="8483600" y="6545263"/>
            <a:ext cx="1201738" cy="209550"/>
          </a:xfrm>
        </p:spPr>
        <p:txBody>
          <a:bodyPr/>
          <a:lstStyle>
            <a:lvl1pPr algn="l">
              <a:defRPr sz="900">
                <a:solidFill>
                  <a:schemeClr val="bg1">
                    <a:lumMod val="75000"/>
                  </a:schemeClr>
                </a:solidFill>
              </a:defRPr>
            </a:lvl1pPr>
          </a:lstStyle>
          <a:p>
            <a:pPr>
              <a:defRPr/>
            </a:pPr>
            <a:r>
              <a:rPr lang="fr-FR"/>
              <a:t>02/02/2019</a:t>
            </a:r>
            <a:endParaRPr lang="fr-FR" dirty="0"/>
          </a:p>
        </p:txBody>
      </p:sp>
      <p:sp>
        <p:nvSpPr>
          <p:cNvPr id="16"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chemeClr val="bg1">
                    <a:lumMod val="75000"/>
                  </a:schemeClr>
                </a:solidFill>
              </a:defRPr>
            </a:lvl1pPr>
          </a:lstStyle>
          <a:p>
            <a:pPr>
              <a:defRPr/>
            </a:pPr>
            <a:fld id="{C3C8D4B7-6B28-4D2A-913A-B397D56BE10E}" type="slidenum">
              <a:rPr lang="fr-FR" altLang="fr-FR"/>
              <a:pPr>
                <a:defRPr/>
              </a:pPr>
              <a:t>‹N°›</a:t>
            </a:fld>
            <a:endParaRPr lang="fr-FR" alt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s détaillées 1">
    <p:spTree>
      <p:nvGrpSpPr>
        <p:cNvPr id="1" name=""/>
        <p:cNvGrpSpPr/>
        <p:nvPr/>
      </p:nvGrpSpPr>
      <p:grpSpPr>
        <a:xfrm>
          <a:off x="0" y="0"/>
          <a:ext cx="0" cy="0"/>
          <a:chOff x="0" y="0"/>
          <a:chExt cx="0" cy="0"/>
        </a:xfrm>
      </p:grpSpPr>
      <p:sp>
        <p:nvSpPr>
          <p:cNvPr id="6" name="Rectangle 5"/>
          <p:cNvSpPr/>
          <p:nvPr userDrawn="1"/>
        </p:nvSpPr>
        <p:spPr>
          <a:xfrm>
            <a:off x="0" y="0"/>
            <a:ext cx="3360738" cy="640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7" name="Groupe 14"/>
          <p:cNvGrpSpPr>
            <a:grpSpLocks/>
          </p:cNvGrpSpPr>
          <p:nvPr userDrawn="1"/>
        </p:nvGrpSpPr>
        <p:grpSpPr bwMode="auto">
          <a:xfrm rot="-5400000">
            <a:off x="-7938" y="5233988"/>
            <a:ext cx="1190625" cy="1190626"/>
            <a:chOff x="-8462" y="0"/>
            <a:chExt cx="629392" cy="628877"/>
          </a:xfrm>
        </p:grpSpPr>
        <p:sp>
          <p:nvSpPr>
            <p:cNvPr id="8" name="Rectangle 7"/>
            <p:cNvSpPr/>
            <p:nvPr userDrawn="1"/>
          </p:nvSpPr>
          <p:spPr>
            <a:xfrm rot="5400000">
              <a:off x="230350" y="-238811"/>
              <a:ext cx="151769" cy="629392"/>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6783" y="0"/>
              <a:ext cx="151894" cy="628877"/>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0" name="Groupe 22"/>
          <p:cNvGrpSpPr>
            <a:grpSpLocks/>
          </p:cNvGrpSpPr>
          <p:nvPr userDrawn="1"/>
        </p:nvGrpSpPr>
        <p:grpSpPr bwMode="auto">
          <a:xfrm rot="5400000">
            <a:off x="9070975" y="-15875"/>
            <a:ext cx="1190625" cy="1190625"/>
            <a:chOff x="-8462" y="0"/>
            <a:chExt cx="629392" cy="628877"/>
          </a:xfrm>
        </p:grpSpPr>
        <p:sp>
          <p:nvSpPr>
            <p:cNvPr id="11" name="Rectangle 10"/>
            <p:cNvSpPr/>
            <p:nvPr userDrawn="1"/>
          </p:nvSpPr>
          <p:spPr>
            <a:xfrm rot="5400000">
              <a:off x="230350" y="-237135"/>
              <a:ext cx="151769" cy="629392"/>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8462" y="0"/>
              <a:ext cx="151894" cy="628877"/>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3" name="ZoneTexte 12"/>
          <p:cNvSpPr txBox="1"/>
          <p:nvPr userDrawn="1"/>
        </p:nvSpPr>
        <p:spPr>
          <a:xfrm>
            <a:off x="957263" y="6424613"/>
            <a:ext cx="2093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lgn="r">
              <a:defRPr/>
            </a:pPr>
            <a:r>
              <a:rPr lang="fr-FR" sz="1200" dirty="0">
                <a:solidFill>
                  <a:schemeClr val="tx1">
                    <a:lumMod val="75000"/>
                    <a:lumOff val="25000"/>
                  </a:schemeClr>
                </a:solidFill>
              </a:rPr>
              <a:t>Passez le libellé du slide ouvert en blanc</a:t>
            </a:r>
          </a:p>
        </p:txBody>
      </p:sp>
      <p:sp>
        <p:nvSpPr>
          <p:cNvPr id="14" name="Flèche droite 13"/>
          <p:cNvSpPr/>
          <p:nvPr userDrawn="1"/>
        </p:nvSpPr>
        <p:spPr>
          <a:xfrm rot="16200000">
            <a:off x="3179763" y="6467475"/>
            <a:ext cx="361950" cy="32385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ZoneTexte 14"/>
          <p:cNvSpPr txBox="1"/>
          <p:nvPr userDrawn="1"/>
        </p:nvSpPr>
        <p:spPr>
          <a:xfrm>
            <a:off x="3684588" y="6424613"/>
            <a:ext cx="2601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fr-FR" sz="1200" dirty="0">
                <a:solidFill>
                  <a:schemeClr val="tx1">
                    <a:lumMod val="75000"/>
                    <a:lumOff val="25000"/>
                  </a:schemeClr>
                </a:solidFill>
              </a:rPr>
              <a:t>Ajoutez un triangle blanc</a:t>
            </a:r>
            <a:br>
              <a:rPr lang="fr-FR" sz="1200" dirty="0">
                <a:solidFill>
                  <a:schemeClr val="tx1">
                    <a:lumMod val="75000"/>
                    <a:lumOff val="25000"/>
                  </a:schemeClr>
                </a:solidFill>
              </a:rPr>
            </a:br>
            <a:r>
              <a:rPr lang="fr-FR" sz="1200" dirty="0">
                <a:solidFill>
                  <a:schemeClr val="tx1">
                    <a:lumMod val="75000"/>
                    <a:lumOff val="25000"/>
                  </a:schemeClr>
                </a:solidFill>
              </a:rPr>
              <a:t>dirigé vers le libellé en marge gauche</a:t>
            </a:r>
          </a:p>
        </p:txBody>
      </p:sp>
      <p:sp>
        <p:nvSpPr>
          <p:cNvPr id="16" name="Triangle isocèle 15"/>
          <p:cNvSpPr/>
          <p:nvPr userDrawn="1"/>
        </p:nvSpPr>
        <p:spPr>
          <a:xfrm rot="16200000">
            <a:off x="3021013" y="6977062"/>
            <a:ext cx="463550" cy="2825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2"/>
              </a:solidFill>
            </a:endParaRPr>
          </a:p>
        </p:txBody>
      </p:sp>
      <p:sp>
        <p:nvSpPr>
          <p:cNvPr id="2" name="Titre 1"/>
          <p:cNvSpPr>
            <a:spLocks noGrp="1"/>
          </p:cNvSpPr>
          <p:nvPr>
            <p:ph type="title"/>
          </p:nvPr>
        </p:nvSpPr>
        <p:spPr>
          <a:xfrm>
            <a:off x="0" y="155328"/>
            <a:ext cx="3287729" cy="867985"/>
          </a:xfrm>
          <a:noFill/>
        </p:spPr>
        <p:txBody>
          <a:bodyPr tIns="0" rIns="0" anchor="t">
            <a:noAutofit/>
          </a:bodyPr>
          <a:lstStyle>
            <a:lvl1pPr marL="0" indent="0" algn="l">
              <a:lnSpc>
                <a:spcPts val="2300"/>
              </a:lnSpc>
              <a:buSzPct val="124000"/>
              <a:buFont typeface="Arial" pitchFamily="34" charset="0"/>
              <a:buNone/>
              <a:defRPr sz="2400" cap="none" baseline="0">
                <a:solidFill>
                  <a:schemeClr val="tx2"/>
                </a:solidFill>
              </a:defRPr>
            </a:lvl1pPr>
          </a:lstStyle>
          <a:p>
            <a:r>
              <a:rPr lang="fr-FR"/>
              <a:t>Modifiez le style du titre</a:t>
            </a:r>
            <a:endParaRPr lang="fr-BE" dirty="0"/>
          </a:p>
        </p:txBody>
      </p:sp>
      <p:sp>
        <p:nvSpPr>
          <p:cNvPr id="17" name="Espace réservé du contenu 2"/>
          <p:cNvSpPr>
            <a:spLocks noGrp="1"/>
          </p:cNvSpPr>
          <p:nvPr>
            <p:ph sz="half" idx="19"/>
          </p:nvPr>
        </p:nvSpPr>
        <p:spPr>
          <a:xfrm>
            <a:off x="3361200" y="436561"/>
            <a:ext cx="6450120" cy="5470753"/>
          </a:xfrm>
          <a:prstGeom prst="rect">
            <a:avLst/>
          </a:prstGeom>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9" name="Espace réservé du texte 2"/>
          <p:cNvSpPr>
            <a:spLocks noGrp="1"/>
          </p:cNvSpPr>
          <p:nvPr>
            <p:ph type="body" idx="1"/>
          </p:nvPr>
        </p:nvSpPr>
        <p:spPr>
          <a:xfrm>
            <a:off x="0" y="1155700"/>
            <a:ext cx="3276351" cy="4711700"/>
          </a:xfrm>
          <a:prstGeom prst="rect">
            <a:avLst/>
          </a:prstGeom>
        </p:spPr>
        <p:txBody>
          <a:bodyPr lIns="180000" rIns="144000" anchor="ctr"/>
          <a:lstStyle>
            <a:lvl1pPr marL="0" indent="0" algn="r">
              <a:lnSpc>
                <a:spcPts val="2000"/>
              </a:lnSpc>
              <a:spcAft>
                <a:spcPts val="1200"/>
              </a:spcAft>
              <a:buFont typeface="Arial" pitchFamily="34" charset="0"/>
              <a:buNone/>
              <a:defRPr sz="2000" b="1">
                <a:solidFill>
                  <a:schemeClr val="accent1">
                    <a:lumMod val="75000"/>
                  </a:schemeClr>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36" name="Espace réservé du contenu 27"/>
          <p:cNvSpPr>
            <a:spLocks noGrp="1"/>
          </p:cNvSpPr>
          <p:nvPr>
            <p:ph sz="quarter" idx="13"/>
          </p:nvPr>
        </p:nvSpPr>
        <p:spPr>
          <a:xfrm>
            <a:off x="3407889" y="25569"/>
            <a:ext cx="3580153" cy="236862"/>
          </a:xfrm>
          <a:prstGeom prst="rect">
            <a:avLst/>
          </a:prstGeom>
        </p:spPr>
        <p:txBody>
          <a:bodyPr lIns="3600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0" name="Espace réservé de la date 3"/>
          <p:cNvSpPr>
            <a:spLocks noGrp="1"/>
          </p:cNvSpPr>
          <p:nvPr>
            <p:ph type="dt" sz="half" idx="20"/>
          </p:nvPr>
        </p:nvSpPr>
        <p:spPr>
          <a:xfrm>
            <a:off x="1801813" y="6196013"/>
            <a:ext cx="1558925" cy="204787"/>
          </a:xfrm>
        </p:spPr>
        <p:txBody>
          <a:bodyPr/>
          <a:lstStyle>
            <a:lvl1pPr algn="r">
              <a:defRPr sz="900">
                <a:solidFill>
                  <a:srgbClr val="0A6CAF"/>
                </a:solidFill>
              </a:defRPr>
            </a:lvl1pPr>
          </a:lstStyle>
          <a:p>
            <a:pPr>
              <a:defRPr/>
            </a:pPr>
            <a:r>
              <a:rPr lang="fr-FR"/>
              <a:t>02/02/2019</a:t>
            </a:r>
            <a:endParaRPr lang="fr-FR" dirty="0"/>
          </a:p>
        </p:txBody>
      </p:sp>
      <p:sp>
        <p:nvSpPr>
          <p:cNvPr id="21" name="Espace réservé du pied de page 4"/>
          <p:cNvSpPr>
            <a:spLocks noGrp="1"/>
          </p:cNvSpPr>
          <p:nvPr>
            <p:ph type="ftr" sz="quarter" idx="21"/>
          </p:nvPr>
        </p:nvSpPr>
        <p:spPr>
          <a:xfrm>
            <a:off x="3360738" y="6196013"/>
            <a:ext cx="5616575" cy="204787"/>
          </a:xfrm>
        </p:spPr>
        <p:txBody>
          <a:bodyPr/>
          <a:lstStyle>
            <a:lvl1pPr algn="l">
              <a:defRPr lang="fr-FR" sz="900">
                <a:solidFill>
                  <a:schemeClr val="accent1"/>
                </a:solidFill>
              </a:defRPr>
            </a:lvl1pPr>
          </a:lstStyle>
          <a:p>
            <a:pPr>
              <a:defRPr/>
            </a:pPr>
            <a:r>
              <a:rPr lang="fr-FR"/>
              <a:t>Fédération aITB - Assemblée Générale</a:t>
            </a:r>
            <a:endParaRPr dirty="0"/>
          </a:p>
        </p:txBody>
      </p:sp>
      <p:sp>
        <p:nvSpPr>
          <p:cNvPr id="22" name="Espace réservé du numéro de diapositive 5"/>
          <p:cNvSpPr>
            <a:spLocks noGrp="1"/>
          </p:cNvSpPr>
          <p:nvPr>
            <p:ph type="sldNum" sz="quarter" idx="22"/>
          </p:nvPr>
        </p:nvSpPr>
        <p:spPr>
          <a:xfrm>
            <a:off x="9980613" y="1174750"/>
            <a:ext cx="276225" cy="201613"/>
          </a:xfrm>
        </p:spPr>
        <p:txBody>
          <a:bodyPr lIns="0" tIns="0" rIns="0" bIns="0" anchor="ctr"/>
          <a:lstStyle>
            <a:lvl1pPr algn="ctr">
              <a:defRPr sz="920">
                <a:solidFill>
                  <a:schemeClr val="accent1"/>
                </a:solidFill>
              </a:defRPr>
            </a:lvl1pPr>
          </a:lstStyle>
          <a:p>
            <a:pPr>
              <a:defRPr/>
            </a:pPr>
            <a:fld id="{C322850E-502D-4884-BA10-2BF2E229CFDE}" type="slidenum">
              <a:rPr lang="fr-FR" altLang="fr-FR"/>
              <a:pPr>
                <a:defRPr/>
              </a:pPr>
              <a:t>‹N°›</a:t>
            </a:fld>
            <a:endParaRPr lang="fr-FR" altLang="fr-FR" dirty="0"/>
          </a:p>
        </p:txBody>
      </p:sp>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2084" y="5737099"/>
            <a:ext cx="788073" cy="793998"/>
          </a:xfrm>
          <a:prstGeom prst="rect">
            <a:avLst/>
          </a:prstGeom>
        </p:spPr>
      </p:pic>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s détaillées 2">
    <p:spTree>
      <p:nvGrpSpPr>
        <p:cNvPr id="1" name=""/>
        <p:cNvGrpSpPr/>
        <p:nvPr/>
      </p:nvGrpSpPr>
      <p:grpSpPr>
        <a:xfrm>
          <a:off x="0" y="0"/>
          <a:ext cx="0" cy="0"/>
          <a:chOff x="0" y="0"/>
          <a:chExt cx="0" cy="0"/>
        </a:xfrm>
      </p:grpSpPr>
      <p:sp>
        <p:nvSpPr>
          <p:cNvPr id="6" name="Rectangle 5"/>
          <p:cNvSpPr/>
          <p:nvPr userDrawn="1"/>
        </p:nvSpPr>
        <p:spPr>
          <a:xfrm>
            <a:off x="0" y="0"/>
            <a:ext cx="3360738" cy="6408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7" name="Groupe 14"/>
          <p:cNvGrpSpPr>
            <a:grpSpLocks/>
          </p:cNvGrpSpPr>
          <p:nvPr userDrawn="1"/>
        </p:nvGrpSpPr>
        <p:grpSpPr bwMode="auto">
          <a:xfrm rot="10800000">
            <a:off x="9064625" y="5233988"/>
            <a:ext cx="1192213" cy="1190625"/>
            <a:chOff x="-8462" y="0"/>
            <a:chExt cx="629392" cy="628877"/>
          </a:xfrm>
        </p:grpSpPr>
        <p:sp>
          <p:nvSpPr>
            <p:cNvPr id="8" name="Rectangle 7"/>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0" name="Groupe 22"/>
          <p:cNvGrpSpPr>
            <a:grpSpLocks/>
          </p:cNvGrpSpPr>
          <p:nvPr userDrawn="1"/>
        </p:nvGrpSpPr>
        <p:grpSpPr bwMode="auto">
          <a:xfrm>
            <a:off x="0" y="-15875"/>
            <a:ext cx="1192213" cy="1190625"/>
            <a:chOff x="-8462" y="0"/>
            <a:chExt cx="629392" cy="628877"/>
          </a:xfrm>
        </p:grpSpPr>
        <p:sp>
          <p:nvSpPr>
            <p:cNvPr id="11" name="Rectangle 10"/>
            <p:cNvSpPr/>
            <p:nvPr userDrawn="1"/>
          </p:nvSpPr>
          <p:spPr>
            <a:xfrm rot="5400000">
              <a:off x="230350" y="-238812"/>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8462"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3" name="ZoneTexte 12"/>
          <p:cNvSpPr txBox="1"/>
          <p:nvPr userDrawn="1"/>
        </p:nvSpPr>
        <p:spPr>
          <a:xfrm>
            <a:off x="957263" y="6424613"/>
            <a:ext cx="2093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lgn="r">
              <a:defRPr/>
            </a:pPr>
            <a:r>
              <a:rPr lang="fr-FR" sz="1200" dirty="0">
                <a:solidFill>
                  <a:schemeClr val="tx1">
                    <a:lumMod val="75000"/>
                    <a:lumOff val="25000"/>
                  </a:schemeClr>
                </a:solidFill>
              </a:rPr>
              <a:t>Passez le libellé du slide ouvert en blanc</a:t>
            </a:r>
          </a:p>
        </p:txBody>
      </p:sp>
      <p:sp>
        <p:nvSpPr>
          <p:cNvPr id="14" name="Flèche droite 13"/>
          <p:cNvSpPr/>
          <p:nvPr userDrawn="1"/>
        </p:nvSpPr>
        <p:spPr>
          <a:xfrm rot="16200000">
            <a:off x="3179763" y="6467475"/>
            <a:ext cx="361950" cy="32385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ZoneTexte 14"/>
          <p:cNvSpPr txBox="1"/>
          <p:nvPr userDrawn="1"/>
        </p:nvSpPr>
        <p:spPr>
          <a:xfrm>
            <a:off x="3684588" y="6424613"/>
            <a:ext cx="2601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fr-FR" sz="1200" dirty="0">
                <a:solidFill>
                  <a:schemeClr val="tx1">
                    <a:lumMod val="75000"/>
                    <a:lumOff val="25000"/>
                  </a:schemeClr>
                </a:solidFill>
              </a:rPr>
              <a:t>Ajoutez un triangle blanc</a:t>
            </a:r>
            <a:br>
              <a:rPr lang="fr-FR" sz="1200" dirty="0">
                <a:solidFill>
                  <a:schemeClr val="tx1">
                    <a:lumMod val="75000"/>
                    <a:lumOff val="25000"/>
                  </a:schemeClr>
                </a:solidFill>
              </a:rPr>
            </a:br>
            <a:r>
              <a:rPr lang="fr-FR" sz="1200" dirty="0">
                <a:solidFill>
                  <a:schemeClr val="tx1">
                    <a:lumMod val="75000"/>
                    <a:lumOff val="25000"/>
                  </a:schemeClr>
                </a:solidFill>
              </a:rPr>
              <a:t>dirigé vers le libellé en marge gauche</a:t>
            </a:r>
          </a:p>
        </p:txBody>
      </p:sp>
      <p:sp>
        <p:nvSpPr>
          <p:cNvPr id="16" name="Triangle isocèle 15"/>
          <p:cNvSpPr/>
          <p:nvPr userDrawn="1"/>
        </p:nvSpPr>
        <p:spPr>
          <a:xfrm rot="16200000">
            <a:off x="3021013" y="6977062"/>
            <a:ext cx="463550" cy="2825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2"/>
              </a:solidFill>
            </a:endParaRPr>
          </a:p>
        </p:txBody>
      </p:sp>
      <p:sp>
        <p:nvSpPr>
          <p:cNvPr id="17" name="Espace réservé du contenu 2"/>
          <p:cNvSpPr>
            <a:spLocks noGrp="1"/>
          </p:cNvSpPr>
          <p:nvPr>
            <p:ph sz="half" idx="19"/>
          </p:nvPr>
        </p:nvSpPr>
        <p:spPr>
          <a:xfrm>
            <a:off x="3361200" y="1088394"/>
            <a:ext cx="6450120" cy="4818920"/>
          </a:xfrm>
          <a:prstGeom prst="rect">
            <a:avLst/>
          </a:prstGeom>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9" name="Espace réservé du texte 2"/>
          <p:cNvSpPr>
            <a:spLocks noGrp="1"/>
          </p:cNvSpPr>
          <p:nvPr>
            <p:ph type="body" idx="1"/>
          </p:nvPr>
        </p:nvSpPr>
        <p:spPr>
          <a:xfrm>
            <a:off x="1" y="314666"/>
            <a:ext cx="3143250" cy="5552734"/>
          </a:xfrm>
          <a:prstGeom prst="rect">
            <a:avLst/>
          </a:prstGeom>
        </p:spPr>
        <p:txBody>
          <a:bodyPr lIns="180000" rIns="144000" anchor="ctr"/>
          <a:lstStyle>
            <a:lvl1pPr marL="0" indent="0" algn="r">
              <a:lnSpc>
                <a:spcPts val="2000"/>
              </a:lnSpc>
              <a:spcAft>
                <a:spcPts val="1200"/>
              </a:spcAft>
              <a:buFont typeface="Arial" pitchFamily="34" charset="0"/>
              <a:buNone/>
              <a:defRPr sz="2000" b="1">
                <a:solidFill>
                  <a:schemeClr val="accent1">
                    <a:lumMod val="75000"/>
                  </a:schemeClr>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18" name="Titre 1"/>
          <p:cNvSpPr>
            <a:spLocks noGrp="1"/>
          </p:cNvSpPr>
          <p:nvPr>
            <p:ph type="title"/>
          </p:nvPr>
        </p:nvSpPr>
        <p:spPr>
          <a:xfrm>
            <a:off x="3590925" y="322528"/>
            <a:ext cx="621988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34" name="Espace réservé du contenu 27"/>
          <p:cNvSpPr>
            <a:spLocks noGrp="1"/>
          </p:cNvSpPr>
          <p:nvPr>
            <p:ph sz="quarter" idx="13"/>
          </p:nvPr>
        </p:nvSpPr>
        <p:spPr>
          <a:xfrm>
            <a:off x="3407889" y="25569"/>
            <a:ext cx="3580153" cy="236862"/>
          </a:xfrm>
          <a:prstGeom prst="rect">
            <a:avLst/>
          </a:prstGeom>
        </p:spPr>
        <p:txBody>
          <a:bodyPr lIns="3600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1" name="Espace réservé de la date 3"/>
          <p:cNvSpPr>
            <a:spLocks noGrp="1"/>
          </p:cNvSpPr>
          <p:nvPr>
            <p:ph type="dt" sz="half" idx="20"/>
          </p:nvPr>
        </p:nvSpPr>
        <p:spPr>
          <a:xfrm>
            <a:off x="1508125" y="6196013"/>
            <a:ext cx="1852613" cy="200025"/>
          </a:xfrm>
        </p:spPr>
        <p:txBody>
          <a:bodyPr/>
          <a:lstStyle>
            <a:lvl1pPr algn="r">
              <a:defRPr sz="900">
                <a:solidFill>
                  <a:srgbClr val="0A6CAF"/>
                </a:solidFill>
              </a:defRPr>
            </a:lvl1pPr>
          </a:lstStyle>
          <a:p>
            <a:pPr>
              <a:defRPr/>
            </a:pPr>
            <a:r>
              <a:rPr lang="fr-FR"/>
              <a:t>02/02/2019</a:t>
            </a:r>
            <a:endParaRPr lang="fr-FR" dirty="0"/>
          </a:p>
        </p:txBody>
      </p:sp>
      <p:sp>
        <p:nvSpPr>
          <p:cNvPr id="22" name="Espace réservé du pied de page 4"/>
          <p:cNvSpPr>
            <a:spLocks noGrp="1"/>
          </p:cNvSpPr>
          <p:nvPr>
            <p:ph type="ftr" sz="quarter" idx="21"/>
          </p:nvPr>
        </p:nvSpPr>
        <p:spPr>
          <a:xfrm>
            <a:off x="3360738" y="6196013"/>
            <a:ext cx="5616575" cy="204787"/>
          </a:xfrm>
        </p:spPr>
        <p:txBody>
          <a:bodyPr/>
          <a:lstStyle>
            <a:lvl1pPr algn="l">
              <a:defRPr lang="fr-FR" sz="900">
                <a:solidFill>
                  <a:schemeClr val="accent1"/>
                </a:solidFill>
              </a:defRPr>
            </a:lvl1pPr>
          </a:lstStyle>
          <a:p>
            <a:pPr>
              <a:defRPr/>
            </a:pPr>
            <a:r>
              <a:rPr lang="fr-FR"/>
              <a:t>Fédération aITB - Assemblée Générale</a:t>
            </a:r>
            <a:endParaRPr dirty="0"/>
          </a:p>
        </p:txBody>
      </p:sp>
      <p:sp>
        <p:nvSpPr>
          <p:cNvPr id="23" name="Espace réservé du numéro de diapositive 5"/>
          <p:cNvSpPr>
            <a:spLocks noGrp="1"/>
          </p:cNvSpPr>
          <p:nvPr>
            <p:ph type="sldNum" sz="quarter" idx="22"/>
          </p:nvPr>
        </p:nvSpPr>
        <p:spPr>
          <a:xfrm>
            <a:off x="9980613" y="5013325"/>
            <a:ext cx="276225" cy="201613"/>
          </a:xfrm>
        </p:spPr>
        <p:txBody>
          <a:bodyPr lIns="0" tIns="0" rIns="0" bIns="0" anchor="ctr"/>
          <a:lstStyle>
            <a:lvl1pPr algn="ctr">
              <a:defRPr sz="920">
                <a:solidFill>
                  <a:schemeClr val="accent1"/>
                </a:solidFill>
              </a:defRPr>
            </a:lvl1pPr>
          </a:lstStyle>
          <a:p>
            <a:pPr>
              <a:defRPr/>
            </a:pPr>
            <a:fld id="{49418CD2-2B88-4DA9-8208-4683B2A833C8}" type="slidenum">
              <a:rPr lang="fr-FR" altLang="fr-FR"/>
              <a:pPr>
                <a:defRPr/>
              </a:pPr>
              <a:t>‹N°›</a:t>
            </a:fld>
            <a:endParaRPr lang="fr-FR" altLang="fr-FR" dirty="0"/>
          </a:p>
        </p:txBody>
      </p:sp>
      <p:pic>
        <p:nvPicPr>
          <p:cNvPr id="24" name="Imag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s détaillées 3">
    <p:spTree>
      <p:nvGrpSpPr>
        <p:cNvPr id="1" name=""/>
        <p:cNvGrpSpPr/>
        <p:nvPr/>
      </p:nvGrpSpPr>
      <p:grpSpPr>
        <a:xfrm>
          <a:off x="0" y="0"/>
          <a:ext cx="0" cy="0"/>
          <a:chOff x="0" y="0"/>
          <a:chExt cx="0" cy="0"/>
        </a:xfrm>
      </p:grpSpPr>
      <p:sp>
        <p:nvSpPr>
          <p:cNvPr id="6" name="Rectangle 5"/>
          <p:cNvSpPr/>
          <p:nvPr userDrawn="1"/>
        </p:nvSpPr>
        <p:spPr>
          <a:xfrm>
            <a:off x="0" y="0"/>
            <a:ext cx="3360738"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7" name="Groupe 14"/>
          <p:cNvGrpSpPr>
            <a:grpSpLocks/>
          </p:cNvGrpSpPr>
          <p:nvPr userDrawn="1"/>
        </p:nvGrpSpPr>
        <p:grpSpPr bwMode="auto">
          <a:xfrm rot="10800000">
            <a:off x="9064625" y="5233988"/>
            <a:ext cx="1192213" cy="1190625"/>
            <a:chOff x="-8462" y="0"/>
            <a:chExt cx="629392" cy="628877"/>
          </a:xfrm>
        </p:grpSpPr>
        <p:sp>
          <p:nvSpPr>
            <p:cNvPr id="8" name="Rectangle 7"/>
            <p:cNvSpPr/>
            <p:nvPr userDrawn="1"/>
          </p:nvSpPr>
          <p:spPr>
            <a:xfrm rot="5400000">
              <a:off x="230349" y="-237134"/>
              <a:ext cx="151769" cy="629392"/>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10138" y="0"/>
              <a:ext cx="152529" cy="628877"/>
            </a:xfrm>
            <a:prstGeom prst="rect">
              <a:avLst/>
            </a:prstGeom>
            <a:solidFill>
              <a:srgbClr val="003C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0" name="Groupe 22"/>
          <p:cNvGrpSpPr/>
          <p:nvPr userDrawn="1"/>
        </p:nvGrpSpPr>
        <p:grpSpPr>
          <a:xfrm>
            <a:off x="0" y="-15689"/>
            <a:ext cx="1191599" cy="1190624"/>
            <a:chOff x="-8462" y="0"/>
            <a:chExt cx="629392" cy="628877"/>
          </a:xfrm>
          <a:solidFill>
            <a:srgbClr val="00B0F0"/>
          </a:solidFill>
        </p:grpSpPr>
        <p:sp>
          <p:nvSpPr>
            <p:cNvPr id="11" name="Rectangle 10"/>
            <p:cNvSpPr/>
            <p:nvPr/>
          </p:nvSpPr>
          <p:spPr>
            <a:xfrm rot="5400000">
              <a:off x="230174" y="-238636"/>
              <a:ext cx="152119" cy="629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p:nvSpPr>
          <p:spPr>
            <a:xfrm>
              <a:off x="-8462" y="0"/>
              <a:ext cx="152119" cy="628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3" name="ZoneTexte 12"/>
          <p:cNvSpPr txBox="1"/>
          <p:nvPr userDrawn="1"/>
        </p:nvSpPr>
        <p:spPr>
          <a:xfrm>
            <a:off x="957263" y="6424613"/>
            <a:ext cx="2093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lgn="r">
              <a:defRPr/>
            </a:pPr>
            <a:r>
              <a:rPr lang="fr-FR" sz="1200" dirty="0">
                <a:solidFill>
                  <a:schemeClr val="tx1">
                    <a:lumMod val="75000"/>
                    <a:lumOff val="25000"/>
                  </a:schemeClr>
                </a:solidFill>
              </a:rPr>
              <a:t>Passez le libellé du slide ouvert en blanc</a:t>
            </a:r>
          </a:p>
        </p:txBody>
      </p:sp>
      <p:sp>
        <p:nvSpPr>
          <p:cNvPr id="14" name="ZoneTexte 13"/>
          <p:cNvSpPr txBox="1"/>
          <p:nvPr userDrawn="1"/>
        </p:nvSpPr>
        <p:spPr>
          <a:xfrm>
            <a:off x="3684588" y="6424613"/>
            <a:ext cx="2601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fr-FR" sz="1200" dirty="0">
                <a:solidFill>
                  <a:schemeClr val="tx1">
                    <a:lumMod val="75000"/>
                    <a:lumOff val="25000"/>
                  </a:schemeClr>
                </a:solidFill>
              </a:rPr>
              <a:t>Ajoutez un triangle blanc</a:t>
            </a:r>
            <a:br>
              <a:rPr lang="fr-FR" sz="1200" dirty="0">
                <a:solidFill>
                  <a:schemeClr val="tx1">
                    <a:lumMod val="75000"/>
                    <a:lumOff val="25000"/>
                  </a:schemeClr>
                </a:solidFill>
              </a:rPr>
            </a:br>
            <a:r>
              <a:rPr lang="fr-FR" sz="1200" dirty="0">
                <a:solidFill>
                  <a:schemeClr val="tx1">
                    <a:lumMod val="75000"/>
                    <a:lumOff val="25000"/>
                  </a:schemeClr>
                </a:solidFill>
              </a:rPr>
              <a:t>dirigé vers le libellé en marge gauche</a:t>
            </a:r>
          </a:p>
        </p:txBody>
      </p:sp>
      <p:sp>
        <p:nvSpPr>
          <p:cNvPr id="15" name="Flèche droite 14"/>
          <p:cNvSpPr/>
          <p:nvPr userDrawn="1"/>
        </p:nvSpPr>
        <p:spPr>
          <a:xfrm rot="16200000">
            <a:off x="3179763" y="6467475"/>
            <a:ext cx="361950" cy="32385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Triangle isocèle 15"/>
          <p:cNvSpPr/>
          <p:nvPr userDrawn="1"/>
        </p:nvSpPr>
        <p:spPr>
          <a:xfrm rot="16200000">
            <a:off x="3021013" y="6977062"/>
            <a:ext cx="463550" cy="2825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2"/>
              </a:solidFill>
            </a:endParaRPr>
          </a:p>
        </p:txBody>
      </p:sp>
      <p:sp>
        <p:nvSpPr>
          <p:cNvPr id="17" name="Espace réservé du contenu 2"/>
          <p:cNvSpPr>
            <a:spLocks noGrp="1"/>
          </p:cNvSpPr>
          <p:nvPr>
            <p:ph sz="half" idx="19"/>
          </p:nvPr>
        </p:nvSpPr>
        <p:spPr>
          <a:xfrm>
            <a:off x="3361200" y="1088394"/>
            <a:ext cx="6450120" cy="4818920"/>
          </a:xfrm>
          <a:prstGeom prst="rect">
            <a:avLst/>
          </a:prstGeom>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9" name="Espace réservé du texte 2"/>
          <p:cNvSpPr>
            <a:spLocks noGrp="1"/>
          </p:cNvSpPr>
          <p:nvPr>
            <p:ph type="body" idx="1"/>
          </p:nvPr>
        </p:nvSpPr>
        <p:spPr>
          <a:xfrm>
            <a:off x="1" y="314666"/>
            <a:ext cx="3143250" cy="5552734"/>
          </a:xfrm>
          <a:prstGeom prst="rect">
            <a:avLst/>
          </a:prstGeom>
        </p:spPr>
        <p:txBody>
          <a:bodyPr lIns="180000" rIns="144000" anchor="ctr"/>
          <a:lstStyle>
            <a:lvl1pPr marL="0" indent="0" algn="r">
              <a:lnSpc>
                <a:spcPts val="2000"/>
              </a:lnSpc>
              <a:spcAft>
                <a:spcPts val="1200"/>
              </a:spcAft>
              <a:buFont typeface="Arial" pitchFamily="34" charset="0"/>
              <a:buNone/>
              <a:defRPr sz="2000" b="1">
                <a:solidFill>
                  <a:schemeClr val="accent1">
                    <a:lumMod val="75000"/>
                  </a:schemeClr>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18" name="Titre 1"/>
          <p:cNvSpPr>
            <a:spLocks noGrp="1"/>
          </p:cNvSpPr>
          <p:nvPr>
            <p:ph type="title"/>
          </p:nvPr>
        </p:nvSpPr>
        <p:spPr>
          <a:xfrm>
            <a:off x="3590925" y="322528"/>
            <a:ext cx="621988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30" name="Espace réservé du contenu 27"/>
          <p:cNvSpPr>
            <a:spLocks noGrp="1"/>
          </p:cNvSpPr>
          <p:nvPr>
            <p:ph sz="quarter" idx="13"/>
          </p:nvPr>
        </p:nvSpPr>
        <p:spPr>
          <a:xfrm>
            <a:off x="3407889" y="25569"/>
            <a:ext cx="3580153" cy="236862"/>
          </a:xfrm>
          <a:prstGeom prst="rect">
            <a:avLst/>
          </a:prstGeom>
        </p:spPr>
        <p:txBody>
          <a:bodyPr lIns="3600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1" name="Espace réservé de la date 3"/>
          <p:cNvSpPr>
            <a:spLocks noGrp="1"/>
          </p:cNvSpPr>
          <p:nvPr>
            <p:ph type="dt" sz="half" idx="20"/>
          </p:nvPr>
        </p:nvSpPr>
        <p:spPr>
          <a:xfrm>
            <a:off x="1360488" y="6196013"/>
            <a:ext cx="2000250" cy="200025"/>
          </a:xfrm>
        </p:spPr>
        <p:txBody>
          <a:bodyPr/>
          <a:lstStyle>
            <a:lvl1pPr algn="r">
              <a:defRPr sz="900">
                <a:solidFill>
                  <a:srgbClr val="0A6CAF"/>
                </a:solidFill>
              </a:defRPr>
            </a:lvl1pPr>
          </a:lstStyle>
          <a:p>
            <a:pPr>
              <a:defRPr/>
            </a:pPr>
            <a:r>
              <a:rPr lang="fr-FR"/>
              <a:t>02/02/2019</a:t>
            </a:r>
            <a:endParaRPr lang="fr-FR" dirty="0"/>
          </a:p>
        </p:txBody>
      </p:sp>
      <p:sp>
        <p:nvSpPr>
          <p:cNvPr id="22" name="Espace réservé du pied de page 4"/>
          <p:cNvSpPr>
            <a:spLocks noGrp="1"/>
          </p:cNvSpPr>
          <p:nvPr>
            <p:ph type="ftr" sz="quarter" idx="21"/>
          </p:nvPr>
        </p:nvSpPr>
        <p:spPr>
          <a:xfrm>
            <a:off x="3360738" y="6196013"/>
            <a:ext cx="5616575" cy="204787"/>
          </a:xfrm>
        </p:spPr>
        <p:txBody>
          <a:bodyPr/>
          <a:lstStyle>
            <a:lvl1pPr algn="l">
              <a:defRPr lang="fr-FR" sz="900">
                <a:solidFill>
                  <a:schemeClr val="accent1"/>
                </a:solidFill>
              </a:defRPr>
            </a:lvl1pPr>
          </a:lstStyle>
          <a:p>
            <a:pPr>
              <a:defRPr/>
            </a:pPr>
            <a:r>
              <a:rPr lang="fr-FR"/>
              <a:t>Fédération aITB - Assemblée Générale</a:t>
            </a:r>
            <a:endParaRPr dirty="0"/>
          </a:p>
        </p:txBody>
      </p:sp>
      <p:sp>
        <p:nvSpPr>
          <p:cNvPr id="23" name="Espace réservé du numéro de diapositive 5"/>
          <p:cNvSpPr>
            <a:spLocks noGrp="1"/>
          </p:cNvSpPr>
          <p:nvPr>
            <p:ph type="sldNum" sz="quarter" idx="22"/>
          </p:nvPr>
        </p:nvSpPr>
        <p:spPr>
          <a:xfrm>
            <a:off x="9980613" y="5013325"/>
            <a:ext cx="276225" cy="201613"/>
          </a:xfrm>
        </p:spPr>
        <p:txBody>
          <a:bodyPr lIns="0" tIns="0" rIns="0" bIns="0" anchor="ctr"/>
          <a:lstStyle>
            <a:lvl1pPr algn="ctr">
              <a:defRPr sz="920">
                <a:solidFill>
                  <a:schemeClr val="accent1"/>
                </a:solidFill>
              </a:defRPr>
            </a:lvl1pPr>
          </a:lstStyle>
          <a:p>
            <a:pPr>
              <a:defRPr/>
            </a:pPr>
            <a:fld id="{769AC380-2CA0-46ED-87AD-033F41024AEB}" type="slidenum">
              <a:rPr lang="fr-FR" altLang="fr-FR"/>
              <a:pPr>
                <a:defRPr/>
              </a:pPr>
              <a:t>‹N°›</a:t>
            </a:fld>
            <a:endParaRPr lang="fr-FR" altLang="fr-FR" dirty="0"/>
          </a:p>
        </p:txBody>
      </p:sp>
      <p:pic>
        <p:nvPicPr>
          <p:cNvPr id="24" name="Imag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s détaillées 4">
    <p:spTree>
      <p:nvGrpSpPr>
        <p:cNvPr id="1" name=""/>
        <p:cNvGrpSpPr/>
        <p:nvPr/>
      </p:nvGrpSpPr>
      <p:grpSpPr>
        <a:xfrm>
          <a:off x="0" y="0"/>
          <a:ext cx="0" cy="0"/>
          <a:chOff x="0" y="0"/>
          <a:chExt cx="0" cy="0"/>
        </a:xfrm>
      </p:grpSpPr>
      <p:sp>
        <p:nvSpPr>
          <p:cNvPr id="6" name="Rectangle 5"/>
          <p:cNvSpPr/>
          <p:nvPr userDrawn="1"/>
        </p:nvSpPr>
        <p:spPr>
          <a:xfrm>
            <a:off x="0" y="0"/>
            <a:ext cx="3360738"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B0F0"/>
              </a:solidFill>
            </a:endParaRPr>
          </a:p>
        </p:txBody>
      </p:sp>
      <p:grpSp>
        <p:nvGrpSpPr>
          <p:cNvPr id="7" name="Groupe 22"/>
          <p:cNvGrpSpPr/>
          <p:nvPr userDrawn="1"/>
        </p:nvGrpSpPr>
        <p:grpSpPr>
          <a:xfrm rot="5400000">
            <a:off x="9070489" y="-15689"/>
            <a:ext cx="1191599" cy="1190624"/>
            <a:chOff x="-8462" y="0"/>
            <a:chExt cx="629392" cy="628877"/>
          </a:xfrm>
          <a:solidFill>
            <a:srgbClr val="00B0F0"/>
          </a:solidFill>
        </p:grpSpPr>
        <p:sp>
          <p:nvSpPr>
            <p:cNvPr id="8" name="Rectangle 7"/>
            <p:cNvSpPr/>
            <p:nvPr/>
          </p:nvSpPr>
          <p:spPr>
            <a:xfrm rot="5400000">
              <a:off x="230174" y="-238636"/>
              <a:ext cx="152119" cy="629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p:nvSpPr>
          <p:spPr>
            <a:xfrm>
              <a:off x="-8462" y="0"/>
              <a:ext cx="152119" cy="628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0" name="Groupe 27"/>
          <p:cNvGrpSpPr/>
          <p:nvPr userDrawn="1"/>
        </p:nvGrpSpPr>
        <p:grpSpPr>
          <a:xfrm rot="16200000">
            <a:off x="1" y="5220697"/>
            <a:ext cx="1191599" cy="1190624"/>
            <a:chOff x="-8462" y="0"/>
            <a:chExt cx="629392" cy="628877"/>
          </a:xfrm>
          <a:solidFill>
            <a:srgbClr val="00B0F0"/>
          </a:solidFill>
        </p:grpSpPr>
        <p:sp>
          <p:nvSpPr>
            <p:cNvPr id="11" name="Rectangle 10"/>
            <p:cNvSpPr/>
            <p:nvPr/>
          </p:nvSpPr>
          <p:spPr>
            <a:xfrm rot="5400000">
              <a:off x="230174" y="-238636"/>
              <a:ext cx="152119" cy="629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p:nvSpPr>
          <p:spPr>
            <a:xfrm>
              <a:off x="-8462" y="0"/>
              <a:ext cx="152119" cy="628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3" name="ZoneTexte 12"/>
          <p:cNvSpPr txBox="1"/>
          <p:nvPr userDrawn="1"/>
        </p:nvSpPr>
        <p:spPr>
          <a:xfrm>
            <a:off x="957263" y="6424613"/>
            <a:ext cx="2093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lgn="r">
              <a:defRPr/>
            </a:pPr>
            <a:r>
              <a:rPr lang="fr-FR" sz="1200" dirty="0">
                <a:solidFill>
                  <a:schemeClr val="tx1">
                    <a:lumMod val="75000"/>
                    <a:lumOff val="25000"/>
                  </a:schemeClr>
                </a:solidFill>
              </a:rPr>
              <a:t>Passez le libellé du slide ouvert en blanc</a:t>
            </a:r>
          </a:p>
        </p:txBody>
      </p:sp>
      <p:sp>
        <p:nvSpPr>
          <p:cNvPr id="14" name="Flèche droite 13"/>
          <p:cNvSpPr/>
          <p:nvPr userDrawn="1"/>
        </p:nvSpPr>
        <p:spPr>
          <a:xfrm rot="16200000">
            <a:off x="3179763" y="6467475"/>
            <a:ext cx="361950" cy="32385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ZoneTexte 14"/>
          <p:cNvSpPr txBox="1"/>
          <p:nvPr userDrawn="1"/>
        </p:nvSpPr>
        <p:spPr>
          <a:xfrm>
            <a:off x="3684588" y="6424613"/>
            <a:ext cx="2601912" cy="46196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fr-FR" sz="1200" dirty="0">
                <a:solidFill>
                  <a:schemeClr val="tx1">
                    <a:lumMod val="75000"/>
                    <a:lumOff val="25000"/>
                  </a:schemeClr>
                </a:solidFill>
              </a:rPr>
              <a:t>Ajoutez un triangle blanc</a:t>
            </a:r>
            <a:br>
              <a:rPr lang="fr-FR" sz="1200" dirty="0">
                <a:solidFill>
                  <a:schemeClr val="tx1">
                    <a:lumMod val="75000"/>
                    <a:lumOff val="25000"/>
                  </a:schemeClr>
                </a:solidFill>
              </a:rPr>
            </a:br>
            <a:r>
              <a:rPr lang="fr-FR" sz="1200" dirty="0">
                <a:solidFill>
                  <a:schemeClr val="tx1">
                    <a:lumMod val="75000"/>
                    <a:lumOff val="25000"/>
                  </a:schemeClr>
                </a:solidFill>
              </a:rPr>
              <a:t>dirigé vers le libellé en marge gauche</a:t>
            </a:r>
          </a:p>
        </p:txBody>
      </p:sp>
      <p:sp>
        <p:nvSpPr>
          <p:cNvPr id="16" name="Triangle isocèle 15"/>
          <p:cNvSpPr/>
          <p:nvPr userDrawn="1"/>
        </p:nvSpPr>
        <p:spPr>
          <a:xfrm rot="16200000">
            <a:off x="3021013" y="6977062"/>
            <a:ext cx="463550" cy="2825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2"/>
              </a:solidFill>
            </a:endParaRPr>
          </a:p>
        </p:txBody>
      </p:sp>
      <p:sp>
        <p:nvSpPr>
          <p:cNvPr id="2" name="Titre 1"/>
          <p:cNvSpPr>
            <a:spLocks noGrp="1"/>
          </p:cNvSpPr>
          <p:nvPr>
            <p:ph type="title"/>
          </p:nvPr>
        </p:nvSpPr>
        <p:spPr>
          <a:xfrm>
            <a:off x="0" y="155328"/>
            <a:ext cx="3287729" cy="867985"/>
          </a:xfrm>
          <a:noFill/>
        </p:spPr>
        <p:txBody>
          <a:bodyPr tIns="0" rIns="0" anchor="t">
            <a:noAutofit/>
          </a:bodyPr>
          <a:lstStyle>
            <a:lvl1pPr marL="0" indent="0" algn="l">
              <a:lnSpc>
                <a:spcPts val="2300"/>
              </a:lnSpc>
              <a:buSzPct val="124000"/>
              <a:buFont typeface="Arial" pitchFamily="34" charset="0"/>
              <a:buNone/>
              <a:defRPr sz="2400" cap="none" baseline="0">
                <a:solidFill>
                  <a:schemeClr val="accent1"/>
                </a:solidFill>
              </a:defRPr>
            </a:lvl1pPr>
          </a:lstStyle>
          <a:p>
            <a:r>
              <a:rPr lang="fr-FR"/>
              <a:t>Modifiez le style du titre</a:t>
            </a:r>
            <a:endParaRPr lang="fr-BE" dirty="0"/>
          </a:p>
        </p:txBody>
      </p:sp>
      <p:sp>
        <p:nvSpPr>
          <p:cNvPr id="17" name="Espace réservé du contenu 2"/>
          <p:cNvSpPr>
            <a:spLocks noGrp="1"/>
          </p:cNvSpPr>
          <p:nvPr>
            <p:ph sz="half" idx="19"/>
          </p:nvPr>
        </p:nvSpPr>
        <p:spPr>
          <a:xfrm>
            <a:off x="3361200" y="436561"/>
            <a:ext cx="6450120" cy="5470753"/>
          </a:xfrm>
          <a:prstGeom prst="rect">
            <a:avLst/>
          </a:prstGeom>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9" name="Espace réservé du texte 2"/>
          <p:cNvSpPr>
            <a:spLocks noGrp="1"/>
          </p:cNvSpPr>
          <p:nvPr>
            <p:ph type="body" idx="1"/>
          </p:nvPr>
        </p:nvSpPr>
        <p:spPr>
          <a:xfrm>
            <a:off x="0" y="1155700"/>
            <a:ext cx="3276351" cy="4711700"/>
          </a:xfrm>
          <a:prstGeom prst="rect">
            <a:avLst/>
          </a:prstGeom>
        </p:spPr>
        <p:txBody>
          <a:bodyPr lIns="180000" rIns="144000" anchor="ctr"/>
          <a:lstStyle>
            <a:lvl1pPr marL="0" indent="0" algn="r">
              <a:lnSpc>
                <a:spcPts val="2000"/>
              </a:lnSpc>
              <a:spcAft>
                <a:spcPts val="1200"/>
              </a:spcAft>
              <a:buFont typeface="Arial" pitchFamily="34" charset="0"/>
              <a:buNone/>
              <a:defRPr sz="2000" b="1">
                <a:solidFill>
                  <a:schemeClr val="accent1">
                    <a:lumMod val="75000"/>
                  </a:schemeClr>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36" name="Espace réservé du contenu 27"/>
          <p:cNvSpPr>
            <a:spLocks noGrp="1"/>
          </p:cNvSpPr>
          <p:nvPr>
            <p:ph sz="quarter" idx="13"/>
          </p:nvPr>
        </p:nvSpPr>
        <p:spPr>
          <a:xfrm>
            <a:off x="3407889" y="25569"/>
            <a:ext cx="3580153" cy="236862"/>
          </a:xfrm>
          <a:prstGeom prst="rect">
            <a:avLst/>
          </a:prstGeom>
        </p:spPr>
        <p:txBody>
          <a:bodyPr lIns="3600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0" name="Espace réservé de la date 3"/>
          <p:cNvSpPr>
            <a:spLocks noGrp="1"/>
          </p:cNvSpPr>
          <p:nvPr>
            <p:ph type="dt" sz="half" idx="20"/>
          </p:nvPr>
        </p:nvSpPr>
        <p:spPr>
          <a:xfrm>
            <a:off x="2411413" y="6196013"/>
            <a:ext cx="949325" cy="204787"/>
          </a:xfrm>
        </p:spPr>
        <p:txBody>
          <a:bodyPr/>
          <a:lstStyle>
            <a:lvl1pPr algn="r">
              <a:defRPr sz="900">
                <a:solidFill>
                  <a:srgbClr val="0A6CAF"/>
                </a:solidFill>
              </a:defRPr>
            </a:lvl1pPr>
          </a:lstStyle>
          <a:p>
            <a:pPr>
              <a:defRPr/>
            </a:pPr>
            <a:r>
              <a:rPr lang="fr-FR"/>
              <a:t>02/02/2019</a:t>
            </a:r>
            <a:endParaRPr lang="fr-FR" dirty="0"/>
          </a:p>
        </p:txBody>
      </p:sp>
      <p:sp>
        <p:nvSpPr>
          <p:cNvPr id="21" name="Espace réservé du pied de page 4"/>
          <p:cNvSpPr>
            <a:spLocks noGrp="1"/>
          </p:cNvSpPr>
          <p:nvPr>
            <p:ph type="ftr" sz="quarter" idx="21"/>
          </p:nvPr>
        </p:nvSpPr>
        <p:spPr>
          <a:xfrm>
            <a:off x="3360738" y="6196013"/>
            <a:ext cx="5616575" cy="204787"/>
          </a:xfrm>
        </p:spPr>
        <p:txBody>
          <a:bodyPr/>
          <a:lstStyle>
            <a:lvl1pPr algn="l">
              <a:defRPr lang="fr-FR" sz="900">
                <a:solidFill>
                  <a:schemeClr val="accent1"/>
                </a:solidFill>
              </a:defRPr>
            </a:lvl1pPr>
          </a:lstStyle>
          <a:p>
            <a:pPr>
              <a:defRPr/>
            </a:pPr>
            <a:r>
              <a:rPr lang="fr-FR"/>
              <a:t>Fédération aITB - Assemblée Générale</a:t>
            </a:r>
            <a:endParaRPr dirty="0"/>
          </a:p>
        </p:txBody>
      </p:sp>
      <p:sp>
        <p:nvSpPr>
          <p:cNvPr id="22" name="Espace réservé du numéro de diapositive 5"/>
          <p:cNvSpPr>
            <a:spLocks noGrp="1"/>
          </p:cNvSpPr>
          <p:nvPr>
            <p:ph type="sldNum" sz="quarter" idx="22"/>
          </p:nvPr>
        </p:nvSpPr>
        <p:spPr>
          <a:xfrm>
            <a:off x="9980613" y="1174750"/>
            <a:ext cx="276225" cy="201613"/>
          </a:xfrm>
        </p:spPr>
        <p:txBody>
          <a:bodyPr lIns="0" tIns="0" rIns="0" bIns="0" anchor="ctr"/>
          <a:lstStyle>
            <a:lvl1pPr algn="ctr">
              <a:defRPr sz="920">
                <a:solidFill>
                  <a:schemeClr val="accent1"/>
                </a:solidFill>
              </a:defRPr>
            </a:lvl1pPr>
          </a:lstStyle>
          <a:p>
            <a:pPr>
              <a:defRPr/>
            </a:pPr>
            <a:fld id="{1827F098-62DB-4242-8CB7-699004F76BB0}" type="slidenum">
              <a:rPr lang="fr-FR" altLang="fr-FR"/>
              <a:pPr>
                <a:defRPr/>
              </a:pPr>
              <a:t>‹N°›</a:t>
            </a:fld>
            <a:endParaRPr lang="fr-FR" altLang="fr-FR" dirty="0"/>
          </a:p>
        </p:txBody>
      </p:sp>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9527" y="5726810"/>
            <a:ext cx="788073" cy="793998"/>
          </a:xfrm>
          <a:prstGeom prst="rect">
            <a:avLst/>
          </a:prstGeom>
        </p:spPr>
      </p:pic>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pied seuls">
    <p:spTree>
      <p:nvGrpSpPr>
        <p:cNvPr id="1" name=""/>
        <p:cNvGrpSpPr/>
        <p:nvPr/>
      </p:nvGrpSpPr>
      <p:grpSpPr>
        <a:xfrm>
          <a:off x="0" y="0"/>
          <a:ext cx="0" cy="0"/>
          <a:chOff x="0" y="0"/>
          <a:chExt cx="0" cy="0"/>
        </a:xfrm>
      </p:grpSpPr>
      <p:grpSp>
        <p:nvGrpSpPr>
          <p:cNvPr id="5" name="Groupe 13"/>
          <p:cNvGrpSpPr>
            <a:grpSpLocks/>
          </p:cNvGrpSpPr>
          <p:nvPr userDrawn="1"/>
        </p:nvGrpSpPr>
        <p:grpSpPr bwMode="auto">
          <a:xfrm rot="10800000">
            <a:off x="9077325" y="5218113"/>
            <a:ext cx="1192213" cy="1190625"/>
            <a:chOff x="-8462" y="0"/>
            <a:chExt cx="629392" cy="628877"/>
          </a:xfrm>
        </p:grpSpPr>
        <p:sp>
          <p:nvSpPr>
            <p:cNvPr id="6" name="Rectangle 5"/>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8" name="Groupe 14"/>
          <p:cNvGrpSpPr>
            <a:grpSpLocks/>
          </p:cNvGrpSpPr>
          <p:nvPr userDrawn="1"/>
        </p:nvGrpSpPr>
        <p:grpSpPr bwMode="auto">
          <a:xfrm>
            <a:off x="-7938" y="0"/>
            <a:ext cx="1190626" cy="1190625"/>
            <a:chOff x="-8462" y="0"/>
            <a:chExt cx="629392" cy="628877"/>
          </a:xfrm>
        </p:grpSpPr>
        <p:sp>
          <p:nvSpPr>
            <p:cNvPr id="9" name="Rectangle 8"/>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Rectangle 9"/>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8"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1"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23" name="Espace réservé du contenu 27"/>
          <p:cNvSpPr>
            <a:spLocks noGrp="1"/>
          </p:cNvSpPr>
          <p:nvPr>
            <p:ph sz="quarter" idx="21"/>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2" name="Espace réservé du pied de page 4"/>
          <p:cNvSpPr>
            <a:spLocks noGrp="1"/>
          </p:cNvSpPr>
          <p:nvPr>
            <p:ph type="ftr" sz="quarter" idx="22"/>
          </p:nvPr>
        </p:nvSpPr>
        <p:spPr>
          <a:xfrm>
            <a:off x="1663700" y="6154738"/>
            <a:ext cx="7412038"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13" name="Espace réservé de la date 3"/>
          <p:cNvSpPr>
            <a:spLocks noGrp="1"/>
          </p:cNvSpPr>
          <p:nvPr>
            <p:ph type="dt" sz="half" idx="23"/>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14" name="Espace réservé du numéro de diapositive 5"/>
          <p:cNvSpPr>
            <a:spLocks noGrp="1"/>
          </p:cNvSpPr>
          <p:nvPr>
            <p:ph type="sldNum" sz="quarter" idx="24"/>
          </p:nvPr>
        </p:nvSpPr>
        <p:spPr>
          <a:xfrm>
            <a:off x="9980613" y="5018088"/>
            <a:ext cx="276225" cy="200025"/>
          </a:xfrm>
        </p:spPr>
        <p:txBody>
          <a:bodyPr lIns="0" tIns="0" rIns="0" bIns="0" anchor="ctr"/>
          <a:lstStyle>
            <a:lvl1pPr algn="ctr">
              <a:defRPr sz="920">
                <a:solidFill>
                  <a:schemeClr val="accent1"/>
                </a:solidFill>
              </a:defRPr>
            </a:lvl1pPr>
          </a:lstStyle>
          <a:p>
            <a:pPr>
              <a:defRPr/>
            </a:pPr>
            <a:fld id="{7AD6240B-FC51-426E-BAAE-5854D2132EEC}" type="slidenum">
              <a:rPr lang="fr-FR" altLang="fr-FR"/>
              <a:pPr>
                <a:defRPr/>
              </a:pPr>
              <a:t>‹N°›</a:t>
            </a:fld>
            <a:endParaRPr lang="fr-FR" altLang="fr-FR"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Titre 1"/>
          <p:cNvSpPr txBox="1">
            <a:spLocks/>
          </p:cNvSpPr>
          <p:nvPr userDrawn="1"/>
        </p:nvSpPr>
        <p:spPr>
          <a:xfrm>
            <a:off x="219075" y="15875"/>
            <a:ext cx="4964113" cy="798513"/>
          </a:xfrm>
          <a:prstGeom prst="rect">
            <a:avLst/>
          </a:prstGeom>
        </p:spPr>
        <p:txBody>
          <a:bodyPr lIns="0" tIns="0" rIns="0" bIns="0" anchor="ctr"/>
          <a:lstStyle>
            <a:lvl1pPr algn="r" rtl="0" fontAlgn="base">
              <a:spcBef>
                <a:spcPct val="0"/>
              </a:spcBef>
              <a:spcAft>
                <a:spcPct val="0"/>
              </a:spcAft>
              <a:defRPr sz="8800" kern="1200" cap="all">
                <a:solidFill>
                  <a:srgbClr val="CCD2D6"/>
                </a:solidFill>
                <a:latin typeface="Placard for Banque Populaire" pitchFamily="34" charset="0"/>
                <a:ea typeface="+mj-ea"/>
                <a:cs typeface="+mj-cs"/>
              </a:defRPr>
            </a:lvl1pPr>
            <a:lvl2pPr algn="r" rtl="0" fontAlgn="base">
              <a:spcBef>
                <a:spcPct val="0"/>
              </a:spcBef>
              <a:spcAft>
                <a:spcPct val="0"/>
              </a:spcAft>
              <a:defRPr sz="4000">
                <a:solidFill>
                  <a:srgbClr val="66747C"/>
                </a:solidFill>
                <a:latin typeface="Placard for Banque Populaire" pitchFamily="34" charset="0"/>
              </a:defRPr>
            </a:lvl2pPr>
            <a:lvl3pPr algn="r" rtl="0" fontAlgn="base">
              <a:spcBef>
                <a:spcPct val="0"/>
              </a:spcBef>
              <a:spcAft>
                <a:spcPct val="0"/>
              </a:spcAft>
              <a:defRPr sz="4000">
                <a:solidFill>
                  <a:srgbClr val="66747C"/>
                </a:solidFill>
                <a:latin typeface="Placard for Banque Populaire" pitchFamily="34" charset="0"/>
              </a:defRPr>
            </a:lvl3pPr>
            <a:lvl4pPr algn="r" rtl="0" fontAlgn="base">
              <a:spcBef>
                <a:spcPct val="0"/>
              </a:spcBef>
              <a:spcAft>
                <a:spcPct val="0"/>
              </a:spcAft>
              <a:defRPr sz="4000">
                <a:solidFill>
                  <a:srgbClr val="66747C"/>
                </a:solidFill>
                <a:latin typeface="Placard for Banque Populaire" pitchFamily="34" charset="0"/>
              </a:defRPr>
            </a:lvl4pPr>
            <a:lvl5pPr algn="r" rtl="0" fontAlgn="base">
              <a:spcBef>
                <a:spcPct val="0"/>
              </a:spcBef>
              <a:spcAft>
                <a:spcPct val="0"/>
              </a:spcAft>
              <a:defRPr sz="4000">
                <a:solidFill>
                  <a:srgbClr val="66747C"/>
                </a:solidFill>
                <a:latin typeface="Placard for Banque Populaire" pitchFamily="34" charset="0"/>
              </a:defRPr>
            </a:lvl5pPr>
            <a:lvl6pPr marL="457200" algn="r" rtl="0" eaLnBrk="1" fontAlgn="base" hangingPunct="1">
              <a:spcBef>
                <a:spcPct val="0"/>
              </a:spcBef>
              <a:spcAft>
                <a:spcPct val="0"/>
              </a:spcAft>
              <a:defRPr sz="4000">
                <a:solidFill>
                  <a:srgbClr val="66747C"/>
                </a:solidFill>
                <a:latin typeface="Placard for Banque Populaire" pitchFamily="34" charset="0"/>
              </a:defRPr>
            </a:lvl6pPr>
            <a:lvl7pPr marL="914400" algn="r" rtl="0" eaLnBrk="1" fontAlgn="base" hangingPunct="1">
              <a:spcBef>
                <a:spcPct val="0"/>
              </a:spcBef>
              <a:spcAft>
                <a:spcPct val="0"/>
              </a:spcAft>
              <a:defRPr sz="4000">
                <a:solidFill>
                  <a:srgbClr val="66747C"/>
                </a:solidFill>
                <a:latin typeface="Placard for Banque Populaire" pitchFamily="34" charset="0"/>
              </a:defRPr>
            </a:lvl7pPr>
            <a:lvl8pPr marL="1371600" algn="r" rtl="0" eaLnBrk="1" fontAlgn="base" hangingPunct="1">
              <a:spcBef>
                <a:spcPct val="0"/>
              </a:spcBef>
              <a:spcAft>
                <a:spcPct val="0"/>
              </a:spcAft>
              <a:defRPr sz="4000">
                <a:solidFill>
                  <a:srgbClr val="66747C"/>
                </a:solidFill>
                <a:latin typeface="Placard for Banque Populaire" pitchFamily="34" charset="0"/>
              </a:defRPr>
            </a:lvl8pPr>
            <a:lvl9pPr marL="1828800" algn="r" rtl="0" eaLnBrk="1" fontAlgn="base" hangingPunct="1">
              <a:spcBef>
                <a:spcPct val="0"/>
              </a:spcBef>
              <a:spcAft>
                <a:spcPct val="0"/>
              </a:spcAft>
              <a:defRPr sz="4000">
                <a:solidFill>
                  <a:srgbClr val="66747C"/>
                </a:solidFill>
                <a:latin typeface="Placard for Banque Populaire" pitchFamily="34" charset="0"/>
              </a:defRPr>
            </a:lvl9pPr>
          </a:lstStyle>
          <a:p>
            <a:pPr algn="l">
              <a:defRPr/>
            </a:pPr>
            <a:r>
              <a:rPr lang="fr-FR" sz="4800" b="1" dirty="0">
                <a:solidFill>
                  <a:srgbClr val="00B0F0"/>
                </a:solidFill>
                <a:latin typeface="Calibri Light" panose="020F0302020204030204" pitchFamily="34" charset="0"/>
              </a:rPr>
              <a:t>Sommaire</a:t>
            </a:r>
          </a:p>
        </p:txBody>
      </p:sp>
      <p:sp>
        <p:nvSpPr>
          <p:cNvPr id="4" name="Triangle isocèle 3"/>
          <p:cNvSpPr/>
          <p:nvPr userDrawn="1"/>
        </p:nvSpPr>
        <p:spPr>
          <a:xfrm rot="5400000">
            <a:off x="-1119188" y="2586038"/>
            <a:ext cx="3546475" cy="1308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1"/>
              </a:solidFill>
            </a:endParaRPr>
          </a:p>
        </p:txBody>
      </p:sp>
      <p:sp>
        <p:nvSpPr>
          <p:cNvPr id="5" name="Triangle isocèle 4"/>
          <p:cNvSpPr/>
          <p:nvPr userDrawn="1"/>
        </p:nvSpPr>
        <p:spPr>
          <a:xfrm rot="16200000">
            <a:off x="7853362" y="2586038"/>
            <a:ext cx="3546475" cy="1308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1"/>
              </a:solidFill>
            </a:endParaRPr>
          </a:p>
        </p:txBody>
      </p:sp>
      <p:sp>
        <p:nvSpPr>
          <p:cNvPr id="6" name="Espace réservé du contenu 2"/>
          <p:cNvSpPr>
            <a:spLocks noGrp="1"/>
          </p:cNvSpPr>
          <p:nvPr>
            <p:ph idx="1"/>
          </p:nvPr>
        </p:nvSpPr>
        <p:spPr>
          <a:xfrm>
            <a:off x="1531945" y="813611"/>
            <a:ext cx="7301579" cy="5142689"/>
          </a:xfrm>
          <a:prstGeom prst="rect">
            <a:avLst/>
          </a:prstGeom>
        </p:spPr>
        <p:txBody>
          <a:bodyPr anchor="ctr"/>
          <a:lstStyle>
            <a:lvl1pPr marL="0" marR="0" indent="0" algn="l" defTabSz="854781" rtl="0" eaLnBrk="1" fontAlgn="base" latinLnBrk="0" hangingPunct="1">
              <a:lnSpc>
                <a:spcPct val="100000"/>
              </a:lnSpc>
              <a:spcBef>
                <a:spcPct val="20000"/>
              </a:spcBef>
              <a:spcAft>
                <a:spcPts val="1122"/>
              </a:spcAft>
              <a:buClrTx/>
              <a:buSzTx/>
              <a:buFontTx/>
              <a:buNone/>
              <a:tabLst/>
              <a:defRPr lang="fr-FR" sz="2800" b="1" cap="none" baseline="0" dirty="0" smtClean="0">
                <a:solidFill>
                  <a:schemeClr val="bg1">
                    <a:lumMod val="65000"/>
                  </a:schemeClr>
                </a:solidFill>
                <a:latin typeface="Calibri" pitchFamily="34" charset="0"/>
                <a:cs typeface="Calibri" pitchFamily="34" charset="0"/>
              </a:defRPr>
            </a:lvl1pPr>
          </a:lstStyle>
          <a:p>
            <a:pPr lvl="0"/>
            <a:r>
              <a:rPr lang="fr-FR"/>
              <a:t>Modifiez les styles du texte du masque</a:t>
            </a:r>
          </a:p>
        </p:txBody>
      </p:sp>
      <p:sp>
        <p:nvSpPr>
          <p:cNvPr id="8" name="Espace réservé du numéro de diapositive 5"/>
          <p:cNvSpPr>
            <a:spLocks noGrp="1"/>
          </p:cNvSpPr>
          <p:nvPr userDrawn="1">
            <p:ph type="sldNum" sz="quarter" idx="10"/>
          </p:nvPr>
        </p:nvSpPr>
        <p:spPr>
          <a:xfrm>
            <a:off x="8843963" y="6103938"/>
            <a:ext cx="417512" cy="206375"/>
          </a:xfrm>
        </p:spPr>
        <p:txBody>
          <a:bodyPr/>
          <a:lstStyle>
            <a:lvl1pPr algn="r">
              <a:defRPr sz="900">
                <a:solidFill>
                  <a:srgbClr val="0A6CAF"/>
                </a:solidFill>
              </a:defRPr>
            </a:lvl1pPr>
          </a:lstStyle>
          <a:p>
            <a:pPr>
              <a:defRPr/>
            </a:pPr>
            <a:fld id="{D9DD9718-6446-46C1-9EBE-C9D1F7437DA9}" type="slidenum">
              <a:rPr lang="fr-FR"/>
              <a:pPr>
                <a:defRPr/>
              </a:pPr>
              <a:t>‹N°›</a:t>
            </a:fld>
            <a:endParaRPr lang="fr-FR" dirty="0"/>
          </a:p>
        </p:txBody>
      </p:sp>
      <p:sp>
        <p:nvSpPr>
          <p:cNvPr id="9" name="Espace réservé de la date 3"/>
          <p:cNvSpPr>
            <a:spLocks noGrp="1"/>
          </p:cNvSpPr>
          <p:nvPr>
            <p:ph type="dt" sz="half" idx="11"/>
          </p:nvPr>
        </p:nvSpPr>
        <p:spPr>
          <a:xfrm>
            <a:off x="8059738" y="6105525"/>
            <a:ext cx="784225" cy="204788"/>
          </a:xfrm>
        </p:spPr>
        <p:txBody>
          <a:bodyPr/>
          <a:lstStyle>
            <a:lvl1pPr algn="l">
              <a:defRPr sz="900">
                <a:solidFill>
                  <a:srgbClr val="0A6CAF"/>
                </a:solidFill>
              </a:defRPr>
            </a:lvl1pPr>
          </a:lstStyle>
          <a:p>
            <a:pPr>
              <a:defRPr/>
            </a:pPr>
            <a:r>
              <a:rPr lang="fr-FR"/>
              <a:t>02/02/2019</a:t>
            </a:r>
            <a:endParaRPr lang="fr-FR" dirty="0"/>
          </a:p>
        </p:txBody>
      </p:sp>
      <p:sp>
        <p:nvSpPr>
          <p:cNvPr id="10" name="Espace réservé du pied de page 4"/>
          <p:cNvSpPr>
            <a:spLocks noGrp="1"/>
          </p:cNvSpPr>
          <p:nvPr>
            <p:ph type="ftr" sz="quarter" idx="12"/>
          </p:nvPr>
        </p:nvSpPr>
        <p:spPr>
          <a:xfrm>
            <a:off x="1201738" y="6105525"/>
            <a:ext cx="6858000" cy="204788"/>
          </a:xfrm>
        </p:spPr>
        <p:txBody>
          <a:bodyPr/>
          <a:lstStyle>
            <a:lvl1pPr algn="r">
              <a:defRPr lang="fr-FR" sz="900">
                <a:solidFill>
                  <a:srgbClr val="0A6CAF"/>
                </a:solidFill>
              </a:defRPr>
            </a:lvl1pPr>
          </a:lstStyle>
          <a:p>
            <a:pPr>
              <a:defRPr/>
            </a:pPr>
            <a:r>
              <a:rPr lang="fr-FR"/>
              <a:t>Fédération aITB - Assemblée Générale</a:t>
            </a:r>
            <a:endParaRP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pSp>
        <p:nvGrpSpPr>
          <p:cNvPr id="5" name="Groupe 12"/>
          <p:cNvGrpSpPr>
            <a:grpSpLocks/>
          </p:cNvGrpSpPr>
          <p:nvPr userDrawn="1"/>
        </p:nvGrpSpPr>
        <p:grpSpPr bwMode="auto">
          <a:xfrm>
            <a:off x="-7938" y="0"/>
            <a:ext cx="1190626" cy="1190625"/>
            <a:chOff x="-8462" y="0"/>
            <a:chExt cx="629392" cy="628877"/>
          </a:xfrm>
        </p:grpSpPr>
        <p:sp>
          <p:nvSpPr>
            <p:cNvPr id="6" name="Rectangle 5"/>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22"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0"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11" name="Espace réservé du contenu 27"/>
          <p:cNvSpPr>
            <a:spLocks noGrp="1"/>
          </p:cNvSpPr>
          <p:nvPr>
            <p:ph sz="quarter" idx="21"/>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9" name="Espace réservé du numéro de diapositive 5"/>
          <p:cNvSpPr>
            <a:spLocks noGrp="1"/>
          </p:cNvSpPr>
          <p:nvPr>
            <p:ph type="sldNum" sz="quarter" idx="22"/>
          </p:nvPr>
        </p:nvSpPr>
        <p:spPr>
          <a:xfrm>
            <a:off x="9985375" y="6202363"/>
            <a:ext cx="276225" cy="200025"/>
          </a:xfrm>
        </p:spPr>
        <p:txBody>
          <a:bodyPr lIns="0" tIns="0" rIns="0" bIns="0" anchor="ctr"/>
          <a:lstStyle>
            <a:lvl1pPr algn="ctr">
              <a:defRPr sz="920">
                <a:solidFill>
                  <a:srgbClr val="00B0F0"/>
                </a:solidFill>
              </a:defRPr>
            </a:lvl1pPr>
          </a:lstStyle>
          <a:p>
            <a:pPr>
              <a:defRPr/>
            </a:pPr>
            <a:fld id="{4EC42536-1F3F-4DA3-BEA0-51769A0C9E44}" type="slidenum">
              <a:rPr lang="fr-FR" altLang="fr-FR"/>
              <a:pPr>
                <a:defRPr/>
              </a:pPr>
              <a:t>‹N°›</a:t>
            </a:fld>
            <a:endParaRPr lang="fr-FR" alt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d seul">
    <p:spTree>
      <p:nvGrpSpPr>
        <p:cNvPr id="1" name=""/>
        <p:cNvGrpSpPr/>
        <p:nvPr/>
      </p:nvGrpSpPr>
      <p:grpSpPr>
        <a:xfrm>
          <a:off x="0" y="0"/>
          <a:ext cx="0" cy="0"/>
          <a:chOff x="0" y="0"/>
          <a:chExt cx="0" cy="0"/>
        </a:xfrm>
      </p:grpSpPr>
      <p:grpSp>
        <p:nvGrpSpPr>
          <p:cNvPr id="3" name="Groupe 18"/>
          <p:cNvGrpSpPr>
            <a:grpSpLocks/>
          </p:cNvGrpSpPr>
          <p:nvPr userDrawn="1"/>
        </p:nvGrpSpPr>
        <p:grpSpPr bwMode="auto">
          <a:xfrm rot="10800000">
            <a:off x="9077325" y="5218113"/>
            <a:ext cx="1192213" cy="1190625"/>
            <a:chOff x="-8462" y="0"/>
            <a:chExt cx="629392" cy="628877"/>
          </a:xfrm>
        </p:grpSpPr>
        <p:sp>
          <p:nvSpPr>
            <p:cNvPr id="4" name="Rectangle 3"/>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26"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2E2E2"/>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7" name="Espace réservé du pied de page 4"/>
          <p:cNvSpPr>
            <a:spLocks noGrp="1"/>
          </p:cNvSpPr>
          <p:nvPr>
            <p:ph type="ftr" sz="quarter" idx="10"/>
          </p:nvPr>
        </p:nvSpPr>
        <p:spPr>
          <a:xfrm>
            <a:off x="1663700" y="6154738"/>
            <a:ext cx="7412038"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8" name="Espace réservé de la date 3"/>
          <p:cNvSpPr>
            <a:spLocks noGrp="1"/>
          </p:cNvSpPr>
          <p:nvPr>
            <p:ph type="dt" sz="half" idx="11"/>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9" name="Espace réservé du numéro de diapositive 5"/>
          <p:cNvSpPr>
            <a:spLocks noGrp="1"/>
          </p:cNvSpPr>
          <p:nvPr>
            <p:ph type="sldNum" sz="quarter" idx="12"/>
          </p:nvPr>
        </p:nvSpPr>
        <p:spPr>
          <a:xfrm>
            <a:off x="9980613" y="5018088"/>
            <a:ext cx="276225" cy="200025"/>
          </a:xfrm>
        </p:spPr>
        <p:txBody>
          <a:bodyPr lIns="0" tIns="0" rIns="0" bIns="0" anchor="ctr"/>
          <a:lstStyle>
            <a:lvl1pPr algn="ctr">
              <a:defRPr sz="920">
                <a:solidFill>
                  <a:schemeClr val="accent1"/>
                </a:solidFill>
              </a:defRPr>
            </a:lvl1pPr>
          </a:lstStyle>
          <a:p>
            <a:pPr>
              <a:defRPr/>
            </a:pPr>
            <a:fld id="{724305DD-41FE-4B7A-8EFA-8549D59915DF}" type="slidenum">
              <a:rPr lang="fr-FR" altLang="fr-FR"/>
              <a:pPr>
                <a:defRPr/>
              </a:pPr>
              <a:t>‹N°›</a:t>
            </a:fld>
            <a:endParaRPr lang="fr-FR" alt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i-BP seul fond blanc">
    <p:spTree>
      <p:nvGrpSpPr>
        <p:cNvPr id="1" name=""/>
        <p:cNvGrpSpPr/>
        <p:nvPr/>
      </p:nvGrpSpPr>
      <p:grpSpPr>
        <a:xfrm>
          <a:off x="0" y="0"/>
          <a:ext cx="0" cy="0"/>
          <a:chOff x="0" y="0"/>
          <a:chExt cx="0" cy="0"/>
        </a:xfrm>
      </p:grpSpPr>
      <p:sp>
        <p:nvSpPr>
          <p:cNvPr id="26"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11"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5"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6"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7"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9E223A5D-B62F-4C1D-AE03-35DE1A6FFC0B}" type="slidenum">
              <a:rPr lang="fr-FR" altLang="fr-FR"/>
              <a:pPr>
                <a:defRPr/>
              </a:pPr>
              <a:t>‹N°›</a:t>
            </a:fld>
            <a:endParaRPr lang="fr-FR" alt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9"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4"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6"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7"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006F082F-DFDE-4A66-837F-D2BC07D80247}" type="slidenum">
              <a:rPr lang="fr-FR" altLang="fr-FR"/>
              <a:pPr>
                <a:defRPr/>
              </a:pPr>
              <a:t>‹N°›</a:t>
            </a:fld>
            <a:endParaRPr lang="fr-FR" altLang="fr-FR"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né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0" y="0"/>
            <a:ext cx="10255250" cy="6408738"/>
            <a:chOff x="-1" y="0"/>
            <a:chExt cx="10254731" cy="6408739"/>
          </a:xfrm>
        </p:grpSpPr>
        <p:sp>
          <p:nvSpPr>
            <p:cNvPr id="5" name="Rectangle 4"/>
            <p:cNvSpPr/>
            <p:nvPr userDrawn="1"/>
          </p:nvSpPr>
          <p:spPr>
            <a:xfrm>
              <a:off x="-1" y="0"/>
              <a:ext cx="852445"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1709650" y="0"/>
              <a:ext cx="852444"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3419301" y="0"/>
              <a:ext cx="852445"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Rectangle 7"/>
            <p:cNvSpPr/>
            <p:nvPr userDrawn="1"/>
          </p:nvSpPr>
          <p:spPr>
            <a:xfrm>
              <a:off x="5128952" y="0"/>
              <a:ext cx="854032"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6838603" y="0"/>
              <a:ext cx="854032"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Rectangle 9"/>
            <p:cNvSpPr/>
            <p:nvPr userDrawn="1"/>
          </p:nvSpPr>
          <p:spPr>
            <a:xfrm>
              <a:off x="8548254" y="0"/>
              <a:ext cx="854032"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ZoneTexte 10"/>
            <p:cNvSpPr txBox="1"/>
            <p:nvPr userDrawn="1"/>
          </p:nvSpPr>
          <p:spPr>
            <a:xfrm>
              <a:off x="-1" y="0"/>
              <a:ext cx="852445" cy="230188"/>
            </a:xfrm>
            <a:prstGeom prst="rect">
              <a:avLst/>
            </a:prstGeom>
            <a:noFill/>
          </p:spPr>
          <p:txBody>
            <a:bodyPr>
              <a:spAutoFit/>
            </a:bodyPr>
            <a:lstStyle/>
            <a:p>
              <a:pPr algn="ctr">
                <a:defRPr/>
              </a:pPr>
              <a:r>
                <a:rPr lang="fr-FR" sz="900" dirty="0">
                  <a:solidFill>
                    <a:schemeClr val="bg1">
                      <a:lumMod val="65000"/>
                    </a:schemeClr>
                  </a:solidFill>
                  <a:cs typeface="+mn-cs"/>
                </a:rPr>
                <a:t>Janv.</a:t>
              </a:r>
            </a:p>
          </p:txBody>
        </p:sp>
        <p:sp>
          <p:nvSpPr>
            <p:cNvPr id="12" name="ZoneTexte 11"/>
            <p:cNvSpPr txBox="1"/>
            <p:nvPr userDrawn="1"/>
          </p:nvSpPr>
          <p:spPr>
            <a:xfrm>
              <a:off x="852444" y="0"/>
              <a:ext cx="857207" cy="230188"/>
            </a:xfrm>
            <a:prstGeom prst="rect">
              <a:avLst/>
            </a:prstGeom>
            <a:noFill/>
          </p:spPr>
          <p:txBody>
            <a:bodyPr>
              <a:spAutoFit/>
            </a:bodyPr>
            <a:lstStyle/>
            <a:p>
              <a:pPr algn="ctr">
                <a:defRPr/>
              </a:pPr>
              <a:r>
                <a:rPr lang="fr-FR" sz="900" dirty="0">
                  <a:solidFill>
                    <a:schemeClr val="bg1">
                      <a:lumMod val="65000"/>
                    </a:schemeClr>
                  </a:solidFill>
                  <a:cs typeface="+mn-cs"/>
                </a:rPr>
                <a:t>Fév.</a:t>
              </a:r>
            </a:p>
          </p:txBody>
        </p:sp>
        <p:sp>
          <p:nvSpPr>
            <p:cNvPr id="13" name="ZoneTexte 12"/>
            <p:cNvSpPr txBox="1"/>
            <p:nvPr userDrawn="1"/>
          </p:nvSpPr>
          <p:spPr>
            <a:xfrm>
              <a:off x="1706476" y="0"/>
              <a:ext cx="855619" cy="230188"/>
            </a:xfrm>
            <a:prstGeom prst="rect">
              <a:avLst/>
            </a:prstGeom>
            <a:noFill/>
          </p:spPr>
          <p:txBody>
            <a:bodyPr>
              <a:spAutoFit/>
            </a:bodyPr>
            <a:lstStyle/>
            <a:p>
              <a:pPr algn="ctr">
                <a:defRPr/>
              </a:pPr>
              <a:r>
                <a:rPr lang="fr-FR" sz="900" dirty="0">
                  <a:solidFill>
                    <a:schemeClr val="bg1">
                      <a:lumMod val="65000"/>
                    </a:schemeClr>
                  </a:solidFill>
                  <a:cs typeface="+mn-cs"/>
                </a:rPr>
                <a:t>Mars</a:t>
              </a:r>
            </a:p>
          </p:txBody>
        </p:sp>
        <p:sp>
          <p:nvSpPr>
            <p:cNvPr id="14" name="ZoneTexte 13"/>
            <p:cNvSpPr txBox="1"/>
            <p:nvPr userDrawn="1"/>
          </p:nvSpPr>
          <p:spPr>
            <a:xfrm>
              <a:off x="2562094" y="0"/>
              <a:ext cx="857207" cy="230188"/>
            </a:xfrm>
            <a:prstGeom prst="rect">
              <a:avLst/>
            </a:prstGeom>
            <a:noFill/>
          </p:spPr>
          <p:txBody>
            <a:bodyPr>
              <a:spAutoFit/>
            </a:bodyPr>
            <a:lstStyle/>
            <a:p>
              <a:pPr algn="ctr">
                <a:defRPr/>
              </a:pPr>
              <a:r>
                <a:rPr lang="fr-FR" sz="900" dirty="0">
                  <a:solidFill>
                    <a:schemeClr val="bg1">
                      <a:lumMod val="65000"/>
                    </a:schemeClr>
                  </a:solidFill>
                  <a:cs typeface="+mn-cs"/>
                </a:rPr>
                <a:t>Avril</a:t>
              </a:r>
            </a:p>
          </p:txBody>
        </p:sp>
        <p:sp>
          <p:nvSpPr>
            <p:cNvPr id="15" name="ZoneTexte 14"/>
            <p:cNvSpPr txBox="1"/>
            <p:nvPr userDrawn="1"/>
          </p:nvSpPr>
          <p:spPr>
            <a:xfrm>
              <a:off x="3414539" y="0"/>
              <a:ext cx="857207" cy="230188"/>
            </a:xfrm>
            <a:prstGeom prst="rect">
              <a:avLst/>
            </a:prstGeom>
            <a:noFill/>
          </p:spPr>
          <p:txBody>
            <a:bodyPr>
              <a:spAutoFit/>
            </a:bodyPr>
            <a:lstStyle/>
            <a:p>
              <a:pPr algn="ctr">
                <a:defRPr/>
              </a:pPr>
              <a:r>
                <a:rPr lang="fr-FR" sz="900" dirty="0">
                  <a:solidFill>
                    <a:schemeClr val="bg1">
                      <a:lumMod val="65000"/>
                    </a:schemeClr>
                  </a:solidFill>
                  <a:cs typeface="+mn-cs"/>
                </a:rPr>
                <a:t>Mai</a:t>
              </a:r>
            </a:p>
          </p:txBody>
        </p:sp>
        <p:sp>
          <p:nvSpPr>
            <p:cNvPr id="16" name="ZoneTexte 15"/>
            <p:cNvSpPr txBox="1"/>
            <p:nvPr userDrawn="1"/>
          </p:nvSpPr>
          <p:spPr>
            <a:xfrm>
              <a:off x="4279682" y="0"/>
              <a:ext cx="846095" cy="230188"/>
            </a:xfrm>
            <a:prstGeom prst="rect">
              <a:avLst/>
            </a:prstGeom>
            <a:noFill/>
          </p:spPr>
          <p:txBody>
            <a:bodyPr>
              <a:spAutoFit/>
            </a:bodyPr>
            <a:lstStyle/>
            <a:p>
              <a:pPr algn="ctr">
                <a:defRPr/>
              </a:pPr>
              <a:r>
                <a:rPr lang="fr-FR" sz="900" dirty="0">
                  <a:solidFill>
                    <a:schemeClr val="bg1">
                      <a:lumMod val="65000"/>
                    </a:schemeClr>
                  </a:solidFill>
                  <a:cs typeface="+mn-cs"/>
                </a:rPr>
                <a:t>Juin</a:t>
              </a:r>
            </a:p>
          </p:txBody>
        </p:sp>
        <p:sp>
          <p:nvSpPr>
            <p:cNvPr id="17" name="ZoneTexte 16"/>
            <p:cNvSpPr txBox="1"/>
            <p:nvPr userDrawn="1"/>
          </p:nvSpPr>
          <p:spPr>
            <a:xfrm>
              <a:off x="5133714" y="0"/>
              <a:ext cx="849270" cy="230188"/>
            </a:xfrm>
            <a:prstGeom prst="rect">
              <a:avLst/>
            </a:prstGeom>
            <a:noFill/>
          </p:spPr>
          <p:txBody>
            <a:bodyPr>
              <a:spAutoFit/>
            </a:bodyPr>
            <a:lstStyle/>
            <a:p>
              <a:pPr algn="ctr">
                <a:defRPr/>
              </a:pPr>
              <a:r>
                <a:rPr lang="fr-FR" sz="900" dirty="0">
                  <a:solidFill>
                    <a:schemeClr val="bg1">
                      <a:lumMod val="65000"/>
                    </a:schemeClr>
                  </a:solidFill>
                  <a:cs typeface="+mn-cs"/>
                </a:rPr>
                <a:t>Juil.</a:t>
              </a:r>
            </a:p>
          </p:txBody>
        </p:sp>
        <p:sp>
          <p:nvSpPr>
            <p:cNvPr id="18" name="ZoneTexte 17"/>
            <p:cNvSpPr txBox="1"/>
            <p:nvPr userDrawn="1"/>
          </p:nvSpPr>
          <p:spPr>
            <a:xfrm>
              <a:off x="5989334" y="0"/>
              <a:ext cx="849269"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19" name="ZoneTexte 18"/>
            <p:cNvSpPr txBox="1"/>
            <p:nvPr userDrawn="1"/>
          </p:nvSpPr>
          <p:spPr>
            <a:xfrm>
              <a:off x="6846540" y="0"/>
              <a:ext cx="841332" cy="230188"/>
            </a:xfrm>
            <a:prstGeom prst="rect">
              <a:avLst/>
            </a:prstGeom>
            <a:noFill/>
          </p:spPr>
          <p:txBody>
            <a:bodyPr>
              <a:spAutoFit/>
            </a:bodyPr>
            <a:lstStyle/>
            <a:p>
              <a:pPr algn="ctr">
                <a:defRPr/>
              </a:pPr>
              <a:r>
                <a:rPr lang="fr-FR" sz="900" dirty="0">
                  <a:solidFill>
                    <a:schemeClr val="bg1">
                      <a:lumMod val="65000"/>
                    </a:schemeClr>
                  </a:solidFill>
                  <a:cs typeface="+mn-cs"/>
                </a:rPr>
                <a:t>Sept.</a:t>
              </a:r>
            </a:p>
          </p:txBody>
        </p:sp>
        <p:sp>
          <p:nvSpPr>
            <p:cNvPr id="20" name="ZoneTexte 19"/>
            <p:cNvSpPr txBox="1"/>
            <p:nvPr userDrawn="1"/>
          </p:nvSpPr>
          <p:spPr>
            <a:xfrm>
              <a:off x="7695810" y="0"/>
              <a:ext cx="852445" cy="230188"/>
            </a:xfrm>
            <a:prstGeom prst="rect">
              <a:avLst/>
            </a:prstGeom>
            <a:noFill/>
          </p:spPr>
          <p:txBody>
            <a:bodyPr>
              <a:spAutoFit/>
            </a:bodyPr>
            <a:lstStyle/>
            <a:p>
              <a:pPr algn="ctr">
                <a:defRPr/>
              </a:pPr>
              <a:r>
                <a:rPr lang="fr-FR" sz="900" dirty="0">
                  <a:solidFill>
                    <a:schemeClr val="bg1">
                      <a:lumMod val="65000"/>
                    </a:schemeClr>
                  </a:solidFill>
                  <a:cs typeface="+mn-cs"/>
                </a:rPr>
                <a:t>Oct.</a:t>
              </a:r>
            </a:p>
          </p:txBody>
        </p:sp>
        <p:sp>
          <p:nvSpPr>
            <p:cNvPr id="21" name="ZoneTexte 20"/>
            <p:cNvSpPr txBox="1"/>
            <p:nvPr userDrawn="1"/>
          </p:nvSpPr>
          <p:spPr>
            <a:xfrm>
              <a:off x="8556191" y="0"/>
              <a:ext cx="846095" cy="230188"/>
            </a:xfrm>
            <a:prstGeom prst="rect">
              <a:avLst/>
            </a:prstGeom>
            <a:noFill/>
          </p:spPr>
          <p:txBody>
            <a:bodyPr>
              <a:spAutoFit/>
            </a:bodyPr>
            <a:lstStyle/>
            <a:p>
              <a:pPr algn="ctr">
                <a:defRPr/>
              </a:pPr>
              <a:r>
                <a:rPr lang="fr-FR" sz="900" dirty="0">
                  <a:solidFill>
                    <a:schemeClr val="bg1">
                      <a:lumMod val="65000"/>
                    </a:schemeClr>
                  </a:solidFill>
                  <a:cs typeface="+mn-cs"/>
                </a:rPr>
                <a:t>Nov.</a:t>
              </a:r>
            </a:p>
          </p:txBody>
        </p:sp>
        <p:sp>
          <p:nvSpPr>
            <p:cNvPr id="22" name="ZoneTexte 21"/>
            <p:cNvSpPr txBox="1"/>
            <p:nvPr userDrawn="1"/>
          </p:nvSpPr>
          <p:spPr>
            <a:xfrm>
              <a:off x="9408636" y="0"/>
              <a:ext cx="846094" cy="230188"/>
            </a:xfrm>
            <a:prstGeom prst="rect">
              <a:avLst/>
            </a:prstGeom>
            <a:noFill/>
          </p:spPr>
          <p:txBody>
            <a:bodyPr>
              <a:spAutoFit/>
            </a:bodyPr>
            <a:lstStyle/>
            <a:p>
              <a:pPr algn="ctr">
                <a:defRPr/>
              </a:pPr>
              <a:r>
                <a:rPr lang="fr-FR" sz="900" dirty="0">
                  <a:solidFill>
                    <a:schemeClr val="bg1">
                      <a:lumMod val="65000"/>
                    </a:schemeClr>
                  </a:solidFill>
                  <a:cs typeface="+mn-cs"/>
                </a:rPr>
                <a:t>Déc.</a:t>
              </a:r>
            </a:p>
          </p:txBody>
        </p:sp>
      </p:grpSp>
      <p:sp>
        <p:nvSpPr>
          <p:cNvPr id="24"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31"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3"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25"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26"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B19E9B79-C713-47DD-98D1-97FAC9054C33}" type="slidenum">
              <a:rPr lang="fr-FR" altLang="fr-FR"/>
              <a:pPr>
                <a:defRPr/>
              </a:pPr>
              <a:t>‹N°›</a:t>
            </a:fld>
            <a:endParaRPr lang="fr-FR" altLang="fr-FR"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er semestre">
    <p:spTree>
      <p:nvGrpSpPr>
        <p:cNvPr id="1" name=""/>
        <p:cNvGrpSpPr/>
        <p:nvPr/>
      </p:nvGrpSpPr>
      <p:grpSpPr>
        <a:xfrm>
          <a:off x="0" y="0"/>
          <a:ext cx="0" cy="0"/>
          <a:chOff x="0" y="0"/>
          <a:chExt cx="0" cy="0"/>
        </a:xfrm>
      </p:grpSpPr>
      <p:grpSp>
        <p:nvGrpSpPr>
          <p:cNvPr id="4" name="Groupe 5"/>
          <p:cNvGrpSpPr>
            <a:grpSpLocks/>
          </p:cNvGrpSpPr>
          <p:nvPr userDrawn="1"/>
        </p:nvGrpSpPr>
        <p:grpSpPr bwMode="auto">
          <a:xfrm>
            <a:off x="0" y="0"/>
            <a:ext cx="10261600" cy="6408738"/>
            <a:chOff x="-1" y="0"/>
            <a:chExt cx="5126149" cy="6408739"/>
          </a:xfrm>
        </p:grpSpPr>
        <p:sp>
          <p:nvSpPr>
            <p:cNvPr id="5" name="Rectangle 4"/>
            <p:cNvSpPr/>
            <p:nvPr userDrawn="1"/>
          </p:nvSpPr>
          <p:spPr>
            <a:xfrm>
              <a:off x="-1" y="0"/>
              <a:ext cx="853301"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1709773" y="0"/>
              <a:ext cx="853301"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3419546" y="0"/>
              <a:ext cx="853301"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1" y="0"/>
              <a:ext cx="853301" cy="230188"/>
            </a:xfrm>
            <a:prstGeom prst="rect">
              <a:avLst/>
            </a:prstGeom>
            <a:noFill/>
          </p:spPr>
          <p:txBody>
            <a:bodyPr>
              <a:spAutoFit/>
            </a:bodyPr>
            <a:lstStyle/>
            <a:p>
              <a:pPr algn="ctr">
                <a:defRPr/>
              </a:pPr>
              <a:r>
                <a:rPr lang="fr-FR" sz="900" dirty="0">
                  <a:solidFill>
                    <a:schemeClr val="bg1">
                      <a:lumMod val="65000"/>
                    </a:schemeClr>
                  </a:solidFill>
                  <a:cs typeface="+mn-cs"/>
                </a:rPr>
                <a:t>Janv.</a:t>
              </a:r>
            </a:p>
          </p:txBody>
        </p:sp>
        <p:sp>
          <p:nvSpPr>
            <p:cNvPr id="9" name="ZoneTexte 8"/>
            <p:cNvSpPr txBox="1"/>
            <p:nvPr userDrawn="1"/>
          </p:nvSpPr>
          <p:spPr>
            <a:xfrm>
              <a:off x="853300" y="0"/>
              <a:ext cx="856473" cy="230188"/>
            </a:xfrm>
            <a:prstGeom prst="rect">
              <a:avLst/>
            </a:prstGeom>
            <a:noFill/>
          </p:spPr>
          <p:txBody>
            <a:bodyPr>
              <a:spAutoFit/>
            </a:bodyPr>
            <a:lstStyle/>
            <a:p>
              <a:pPr algn="ctr">
                <a:defRPr/>
              </a:pPr>
              <a:r>
                <a:rPr lang="fr-FR" sz="900" dirty="0">
                  <a:solidFill>
                    <a:schemeClr val="bg1">
                      <a:lumMod val="65000"/>
                    </a:schemeClr>
                  </a:solidFill>
                  <a:cs typeface="+mn-cs"/>
                </a:rPr>
                <a:t>Fév.</a:t>
              </a:r>
            </a:p>
          </p:txBody>
        </p:sp>
        <p:sp>
          <p:nvSpPr>
            <p:cNvPr id="10" name="ZoneTexte 9"/>
            <p:cNvSpPr txBox="1"/>
            <p:nvPr userDrawn="1"/>
          </p:nvSpPr>
          <p:spPr>
            <a:xfrm>
              <a:off x="1705808" y="0"/>
              <a:ext cx="856473" cy="230188"/>
            </a:xfrm>
            <a:prstGeom prst="rect">
              <a:avLst/>
            </a:prstGeom>
            <a:noFill/>
          </p:spPr>
          <p:txBody>
            <a:bodyPr>
              <a:spAutoFit/>
            </a:bodyPr>
            <a:lstStyle/>
            <a:p>
              <a:pPr algn="ctr">
                <a:defRPr/>
              </a:pPr>
              <a:r>
                <a:rPr lang="fr-FR" sz="900" dirty="0">
                  <a:solidFill>
                    <a:schemeClr val="bg1">
                      <a:lumMod val="65000"/>
                    </a:schemeClr>
                  </a:solidFill>
                  <a:cs typeface="+mn-cs"/>
                </a:rPr>
                <a:t>Mars</a:t>
              </a:r>
            </a:p>
          </p:txBody>
        </p:sp>
        <p:sp>
          <p:nvSpPr>
            <p:cNvPr id="11" name="ZoneTexte 10"/>
            <p:cNvSpPr txBox="1"/>
            <p:nvPr userDrawn="1"/>
          </p:nvSpPr>
          <p:spPr>
            <a:xfrm>
              <a:off x="2562281" y="0"/>
              <a:ext cx="856473" cy="230188"/>
            </a:xfrm>
            <a:prstGeom prst="rect">
              <a:avLst/>
            </a:prstGeom>
            <a:noFill/>
          </p:spPr>
          <p:txBody>
            <a:bodyPr>
              <a:spAutoFit/>
            </a:bodyPr>
            <a:lstStyle/>
            <a:p>
              <a:pPr algn="ctr">
                <a:defRPr/>
              </a:pPr>
              <a:r>
                <a:rPr lang="fr-FR" sz="900" dirty="0">
                  <a:solidFill>
                    <a:schemeClr val="bg1">
                      <a:lumMod val="65000"/>
                    </a:schemeClr>
                  </a:solidFill>
                  <a:cs typeface="+mn-cs"/>
                </a:rPr>
                <a:t>Avril</a:t>
              </a:r>
            </a:p>
          </p:txBody>
        </p:sp>
        <p:sp>
          <p:nvSpPr>
            <p:cNvPr id="12" name="ZoneTexte 11"/>
            <p:cNvSpPr txBox="1"/>
            <p:nvPr userDrawn="1"/>
          </p:nvSpPr>
          <p:spPr>
            <a:xfrm>
              <a:off x="3414788" y="0"/>
              <a:ext cx="856473" cy="230188"/>
            </a:xfrm>
            <a:prstGeom prst="rect">
              <a:avLst/>
            </a:prstGeom>
            <a:noFill/>
          </p:spPr>
          <p:txBody>
            <a:bodyPr>
              <a:spAutoFit/>
            </a:bodyPr>
            <a:lstStyle/>
            <a:p>
              <a:pPr algn="ctr">
                <a:defRPr/>
              </a:pPr>
              <a:r>
                <a:rPr lang="fr-FR" sz="900" dirty="0">
                  <a:solidFill>
                    <a:schemeClr val="bg1">
                      <a:lumMod val="65000"/>
                    </a:schemeClr>
                  </a:solidFill>
                  <a:cs typeface="+mn-cs"/>
                </a:rPr>
                <a:t>Mai</a:t>
              </a:r>
            </a:p>
          </p:txBody>
        </p:sp>
        <p:sp>
          <p:nvSpPr>
            <p:cNvPr id="13" name="ZoneTexte 12"/>
            <p:cNvSpPr txBox="1"/>
            <p:nvPr userDrawn="1"/>
          </p:nvSpPr>
          <p:spPr>
            <a:xfrm>
              <a:off x="4279985" y="0"/>
              <a:ext cx="846163" cy="230188"/>
            </a:xfrm>
            <a:prstGeom prst="rect">
              <a:avLst/>
            </a:prstGeom>
            <a:noFill/>
          </p:spPr>
          <p:txBody>
            <a:bodyPr>
              <a:spAutoFit/>
            </a:bodyPr>
            <a:lstStyle/>
            <a:p>
              <a:pPr algn="ctr">
                <a:defRPr/>
              </a:pPr>
              <a:r>
                <a:rPr lang="fr-FR" sz="900" dirty="0">
                  <a:solidFill>
                    <a:schemeClr val="bg1">
                      <a:lumMod val="65000"/>
                    </a:schemeClr>
                  </a:solidFill>
                  <a:cs typeface="+mn-cs"/>
                </a:rPr>
                <a:t>Juin</a:t>
              </a:r>
            </a:p>
          </p:txBody>
        </p:sp>
      </p:grpSp>
      <p:sp>
        <p:nvSpPr>
          <p:cNvPr id="15"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20"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4"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6"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7"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B1951F32-E2A9-4F33-9434-C1D098A34DF2}" type="slidenum">
              <a:rPr lang="fr-FR" altLang="fr-FR"/>
              <a:pPr>
                <a:defRPr/>
              </a:pPr>
              <a:t>‹N°›</a:t>
            </a:fld>
            <a:endParaRPr lang="fr-FR" altLang="fr-FR"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ème semestre">
    <p:spTree>
      <p:nvGrpSpPr>
        <p:cNvPr id="1" name=""/>
        <p:cNvGrpSpPr/>
        <p:nvPr/>
      </p:nvGrpSpPr>
      <p:grpSpPr>
        <a:xfrm>
          <a:off x="0" y="0"/>
          <a:ext cx="0" cy="0"/>
          <a:chOff x="0" y="0"/>
          <a:chExt cx="0" cy="0"/>
        </a:xfrm>
      </p:grpSpPr>
      <p:grpSp>
        <p:nvGrpSpPr>
          <p:cNvPr id="4" name="Groupe 19"/>
          <p:cNvGrpSpPr>
            <a:grpSpLocks/>
          </p:cNvGrpSpPr>
          <p:nvPr userDrawn="1"/>
        </p:nvGrpSpPr>
        <p:grpSpPr bwMode="auto">
          <a:xfrm>
            <a:off x="0" y="0"/>
            <a:ext cx="10255250" cy="6408738"/>
            <a:chOff x="5128998" y="0"/>
            <a:chExt cx="5125732" cy="6408739"/>
          </a:xfrm>
        </p:grpSpPr>
        <p:sp>
          <p:nvSpPr>
            <p:cNvPr id="5" name="Rectangle 4"/>
            <p:cNvSpPr/>
            <p:nvPr userDrawn="1"/>
          </p:nvSpPr>
          <p:spPr>
            <a:xfrm>
              <a:off x="5128998" y="0"/>
              <a:ext cx="85296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6838898" y="0"/>
              <a:ext cx="85296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8548004" y="0"/>
              <a:ext cx="853760"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5132966" y="0"/>
              <a:ext cx="848999" cy="230188"/>
            </a:xfrm>
            <a:prstGeom prst="rect">
              <a:avLst/>
            </a:prstGeom>
            <a:noFill/>
          </p:spPr>
          <p:txBody>
            <a:bodyPr>
              <a:spAutoFit/>
            </a:bodyPr>
            <a:lstStyle/>
            <a:p>
              <a:pPr algn="ctr">
                <a:defRPr/>
              </a:pPr>
              <a:r>
                <a:rPr lang="fr-FR" sz="900" dirty="0">
                  <a:solidFill>
                    <a:schemeClr val="bg1">
                      <a:lumMod val="65000"/>
                    </a:schemeClr>
                  </a:solidFill>
                  <a:cs typeface="+mn-cs"/>
                </a:rPr>
                <a:t>Juil.</a:t>
              </a:r>
            </a:p>
          </p:txBody>
        </p:sp>
        <p:sp>
          <p:nvSpPr>
            <p:cNvPr id="9" name="ZoneTexte 8"/>
            <p:cNvSpPr txBox="1"/>
            <p:nvPr userDrawn="1"/>
          </p:nvSpPr>
          <p:spPr>
            <a:xfrm>
              <a:off x="5989105" y="0"/>
              <a:ext cx="849793"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10" name="ZoneTexte 9"/>
            <p:cNvSpPr txBox="1"/>
            <p:nvPr userDrawn="1"/>
          </p:nvSpPr>
          <p:spPr>
            <a:xfrm>
              <a:off x="6846039" y="0"/>
              <a:ext cx="841858" cy="230188"/>
            </a:xfrm>
            <a:prstGeom prst="rect">
              <a:avLst/>
            </a:prstGeom>
            <a:noFill/>
          </p:spPr>
          <p:txBody>
            <a:bodyPr>
              <a:spAutoFit/>
            </a:bodyPr>
            <a:lstStyle/>
            <a:p>
              <a:pPr algn="ctr">
                <a:defRPr/>
              </a:pPr>
              <a:r>
                <a:rPr lang="fr-FR" sz="900" dirty="0">
                  <a:solidFill>
                    <a:schemeClr val="bg1">
                      <a:lumMod val="65000"/>
                    </a:schemeClr>
                  </a:solidFill>
                  <a:cs typeface="+mn-cs"/>
                </a:rPr>
                <a:t>Sept.</a:t>
              </a:r>
            </a:p>
          </p:txBody>
        </p:sp>
        <p:sp>
          <p:nvSpPr>
            <p:cNvPr id="11" name="ZoneTexte 10"/>
            <p:cNvSpPr txBox="1"/>
            <p:nvPr userDrawn="1"/>
          </p:nvSpPr>
          <p:spPr>
            <a:xfrm>
              <a:off x="7695038" y="0"/>
              <a:ext cx="852966" cy="230188"/>
            </a:xfrm>
            <a:prstGeom prst="rect">
              <a:avLst/>
            </a:prstGeom>
            <a:noFill/>
          </p:spPr>
          <p:txBody>
            <a:bodyPr>
              <a:spAutoFit/>
            </a:bodyPr>
            <a:lstStyle/>
            <a:p>
              <a:pPr algn="ctr">
                <a:defRPr/>
              </a:pPr>
              <a:r>
                <a:rPr lang="fr-FR" sz="900" dirty="0">
                  <a:solidFill>
                    <a:schemeClr val="bg1">
                      <a:lumMod val="65000"/>
                    </a:schemeClr>
                  </a:solidFill>
                  <a:cs typeface="+mn-cs"/>
                </a:rPr>
                <a:t>Oct.</a:t>
              </a:r>
            </a:p>
          </p:txBody>
        </p:sp>
        <p:sp>
          <p:nvSpPr>
            <p:cNvPr id="12" name="ZoneTexte 11"/>
            <p:cNvSpPr txBox="1"/>
            <p:nvPr userDrawn="1"/>
          </p:nvSpPr>
          <p:spPr>
            <a:xfrm>
              <a:off x="8555145" y="0"/>
              <a:ext cx="846619" cy="230188"/>
            </a:xfrm>
            <a:prstGeom prst="rect">
              <a:avLst/>
            </a:prstGeom>
            <a:noFill/>
          </p:spPr>
          <p:txBody>
            <a:bodyPr>
              <a:spAutoFit/>
            </a:bodyPr>
            <a:lstStyle/>
            <a:p>
              <a:pPr algn="ctr">
                <a:defRPr/>
              </a:pPr>
              <a:r>
                <a:rPr lang="fr-FR" sz="900" dirty="0">
                  <a:solidFill>
                    <a:schemeClr val="bg1">
                      <a:lumMod val="65000"/>
                    </a:schemeClr>
                  </a:solidFill>
                  <a:cs typeface="+mn-cs"/>
                </a:rPr>
                <a:t>Nov.</a:t>
              </a:r>
            </a:p>
          </p:txBody>
        </p:sp>
        <p:sp>
          <p:nvSpPr>
            <p:cNvPr id="13" name="ZoneTexte 12"/>
            <p:cNvSpPr txBox="1"/>
            <p:nvPr userDrawn="1"/>
          </p:nvSpPr>
          <p:spPr>
            <a:xfrm>
              <a:off x="9408905" y="0"/>
              <a:ext cx="845825" cy="230188"/>
            </a:xfrm>
            <a:prstGeom prst="rect">
              <a:avLst/>
            </a:prstGeom>
            <a:noFill/>
          </p:spPr>
          <p:txBody>
            <a:bodyPr>
              <a:spAutoFit/>
            </a:bodyPr>
            <a:lstStyle/>
            <a:p>
              <a:pPr algn="ctr">
                <a:defRPr/>
              </a:pPr>
              <a:r>
                <a:rPr lang="fr-FR" sz="900" dirty="0">
                  <a:solidFill>
                    <a:schemeClr val="bg1">
                      <a:lumMod val="65000"/>
                    </a:schemeClr>
                  </a:solidFill>
                  <a:cs typeface="+mn-cs"/>
                </a:rPr>
                <a:t>Déc.</a:t>
              </a:r>
            </a:p>
          </p:txBody>
        </p:sp>
      </p:grpSp>
      <p:sp>
        <p:nvSpPr>
          <p:cNvPr id="19"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24"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4"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5"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6"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C8B147FF-1232-4D01-8E26-94FD4B98C019}" type="slidenum">
              <a:rPr lang="fr-FR" altLang="fr-FR"/>
              <a:pPr>
                <a:defRPr/>
              </a:pPr>
              <a:t>‹N°›</a:t>
            </a:fld>
            <a:endParaRPr lang="fr-FR" altLang="fr-FR"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er trimestre">
    <p:spTree>
      <p:nvGrpSpPr>
        <p:cNvPr id="1" name=""/>
        <p:cNvGrpSpPr/>
        <p:nvPr/>
      </p:nvGrpSpPr>
      <p:grpSpPr>
        <a:xfrm>
          <a:off x="0" y="0"/>
          <a:ext cx="0" cy="0"/>
          <a:chOff x="0" y="0"/>
          <a:chExt cx="0" cy="0"/>
        </a:xfrm>
      </p:grpSpPr>
      <p:sp>
        <p:nvSpPr>
          <p:cNvPr id="4" name="Rectangle 3"/>
          <p:cNvSpPr/>
          <p:nvPr userDrawn="1"/>
        </p:nvSpPr>
        <p:spPr>
          <a:xfrm>
            <a:off x="-23813" y="0"/>
            <a:ext cx="3427413" cy="640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ZoneTexte 4"/>
          <p:cNvSpPr txBox="1"/>
          <p:nvPr userDrawn="1"/>
        </p:nvSpPr>
        <p:spPr>
          <a:xfrm>
            <a:off x="1431925" y="0"/>
            <a:ext cx="515938" cy="230188"/>
          </a:xfrm>
          <a:prstGeom prst="rect">
            <a:avLst/>
          </a:prstGeom>
          <a:noFill/>
        </p:spPr>
        <p:txBody>
          <a:bodyPr wrap="none">
            <a:spAutoFit/>
          </a:bodyPr>
          <a:lstStyle/>
          <a:p>
            <a:pPr algn="ctr">
              <a:defRPr/>
            </a:pPr>
            <a:r>
              <a:rPr lang="fr-FR" sz="900" dirty="0">
                <a:solidFill>
                  <a:schemeClr val="bg1">
                    <a:lumMod val="65000"/>
                  </a:schemeClr>
                </a:solidFill>
                <a:cs typeface="+mn-cs"/>
              </a:rPr>
              <a:t>Janvier</a:t>
            </a:r>
          </a:p>
        </p:txBody>
      </p:sp>
      <p:sp>
        <p:nvSpPr>
          <p:cNvPr id="6" name="Rectangle 5"/>
          <p:cNvSpPr/>
          <p:nvPr userDrawn="1"/>
        </p:nvSpPr>
        <p:spPr>
          <a:xfrm>
            <a:off x="6834188" y="0"/>
            <a:ext cx="3427412" cy="640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ZoneTexte 6"/>
          <p:cNvSpPr txBox="1"/>
          <p:nvPr userDrawn="1"/>
        </p:nvSpPr>
        <p:spPr>
          <a:xfrm>
            <a:off x="4884738" y="0"/>
            <a:ext cx="514350" cy="230188"/>
          </a:xfrm>
          <a:prstGeom prst="rect">
            <a:avLst/>
          </a:prstGeom>
          <a:noFill/>
        </p:spPr>
        <p:txBody>
          <a:bodyPr wrap="none">
            <a:spAutoFit/>
          </a:bodyPr>
          <a:lstStyle/>
          <a:p>
            <a:pPr algn="ctr">
              <a:defRPr/>
            </a:pPr>
            <a:r>
              <a:rPr lang="fr-FR" sz="900" dirty="0">
                <a:solidFill>
                  <a:schemeClr val="bg1">
                    <a:lumMod val="65000"/>
                  </a:schemeClr>
                </a:solidFill>
                <a:cs typeface="+mn-cs"/>
              </a:rPr>
              <a:t>Février</a:t>
            </a:r>
          </a:p>
        </p:txBody>
      </p:sp>
      <p:sp>
        <p:nvSpPr>
          <p:cNvPr id="8" name="ZoneTexte 7"/>
          <p:cNvSpPr txBox="1"/>
          <p:nvPr userDrawn="1"/>
        </p:nvSpPr>
        <p:spPr>
          <a:xfrm>
            <a:off x="8335963" y="0"/>
            <a:ext cx="423862" cy="230188"/>
          </a:xfrm>
          <a:prstGeom prst="rect">
            <a:avLst/>
          </a:prstGeom>
          <a:noFill/>
        </p:spPr>
        <p:txBody>
          <a:bodyPr wrap="none">
            <a:spAutoFit/>
          </a:bodyPr>
          <a:lstStyle/>
          <a:p>
            <a:pPr algn="ctr">
              <a:defRPr/>
            </a:pPr>
            <a:r>
              <a:rPr lang="fr-FR" sz="900" dirty="0">
                <a:solidFill>
                  <a:schemeClr val="bg1">
                    <a:lumMod val="65000"/>
                  </a:schemeClr>
                </a:solidFill>
                <a:cs typeface="+mn-cs"/>
              </a:rPr>
              <a:t>Mars</a:t>
            </a:r>
          </a:p>
        </p:txBody>
      </p:sp>
      <p:sp>
        <p:nvSpPr>
          <p:cNvPr id="10"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14"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9"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1"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2"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45F1A58F-15C3-4F5A-97C6-47E96832C6C2}" type="slidenum">
              <a:rPr lang="fr-FR" altLang="fr-FR"/>
              <a:pPr>
                <a:defRPr/>
              </a:pPr>
              <a:t>‹N°›</a:t>
            </a:fld>
            <a:endParaRPr lang="fr-FR" altLang="fr-FR"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ème trimestre">
    <p:spTree>
      <p:nvGrpSpPr>
        <p:cNvPr id="1" name=""/>
        <p:cNvGrpSpPr/>
        <p:nvPr/>
      </p:nvGrpSpPr>
      <p:grpSpPr>
        <a:xfrm>
          <a:off x="0" y="0"/>
          <a:ext cx="0" cy="0"/>
          <a:chOff x="0" y="0"/>
          <a:chExt cx="0" cy="0"/>
        </a:xfrm>
      </p:grpSpPr>
      <p:sp>
        <p:nvSpPr>
          <p:cNvPr id="4" name="Rectangle 3"/>
          <p:cNvSpPr/>
          <p:nvPr userDrawn="1"/>
        </p:nvSpPr>
        <p:spPr>
          <a:xfrm>
            <a:off x="3403600" y="0"/>
            <a:ext cx="3427413" cy="6408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ZoneTexte 4"/>
          <p:cNvSpPr txBox="1"/>
          <p:nvPr userDrawn="1"/>
        </p:nvSpPr>
        <p:spPr>
          <a:xfrm>
            <a:off x="1490663" y="0"/>
            <a:ext cx="398462" cy="230188"/>
          </a:xfrm>
          <a:prstGeom prst="rect">
            <a:avLst/>
          </a:prstGeom>
          <a:noFill/>
        </p:spPr>
        <p:txBody>
          <a:bodyPr wrap="none">
            <a:spAutoFit/>
          </a:bodyPr>
          <a:lstStyle/>
          <a:p>
            <a:pPr algn="ctr">
              <a:defRPr/>
            </a:pPr>
            <a:r>
              <a:rPr lang="fr-FR" sz="900" dirty="0">
                <a:solidFill>
                  <a:schemeClr val="bg1">
                    <a:lumMod val="65000"/>
                  </a:schemeClr>
                </a:solidFill>
                <a:cs typeface="+mn-cs"/>
              </a:rPr>
              <a:t>Avril</a:t>
            </a:r>
          </a:p>
        </p:txBody>
      </p:sp>
      <p:sp>
        <p:nvSpPr>
          <p:cNvPr id="6" name="ZoneTexte 5"/>
          <p:cNvSpPr txBox="1"/>
          <p:nvPr userDrawn="1"/>
        </p:nvSpPr>
        <p:spPr>
          <a:xfrm>
            <a:off x="4959350" y="0"/>
            <a:ext cx="365125" cy="230188"/>
          </a:xfrm>
          <a:prstGeom prst="rect">
            <a:avLst/>
          </a:prstGeom>
          <a:noFill/>
        </p:spPr>
        <p:txBody>
          <a:bodyPr wrap="none">
            <a:spAutoFit/>
          </a:bodyPr>
          <a:lstStyle/>
          <a:p>
            <a:pPr algn="ctr">
              <a:defRPr/>
            </a:pPr>
            <a:r>
              <a:rPr lang="fr-FR" sz="900" dirty="0">
                <a:solidFill>
                  <a:schemeClr val="bg1">
                    <a:lumMod val="65000"/>
                  </a:schemeClr>
                </a:solidFill>
                <a:cs typeface="+mn-cs"/>
              </a:rPr>
              <a:t>Mai</a:t>
            </a:r>
          </a:p>
        </p:txBody>
      </p:sp>
      <p:sp>
        <p:nvSpPr>
          <p:cNvPr id="7" name="ZoneTexte 6"/>
          <p:cNvSpPr txBox="1"/>
          <p:nvPr userDrawn="1"/>
        </p:nvSpPr>
        <p:spPr>
          <a:xfrm>
            <a:off x="8362950" y="0"/>
            <a:ext cx="369888" cy="230188"/>
          </a:xfrm>
          <a:prstGeom prst="rect">
            <a:avLst/>
          </a:prstGeom>
          <a:noFill/>
        </p:spPr>
        <p:txBody>
          <a:bodyPr wrap="none">
            <a:spAutoFit/>
          </a:bodyPr>
          <a:lstStyle/>
          <a:p>
            <a:pPr algn="ctr">
              <a:defRPr/>
            </a:pPr>
            <a:r>
              <a:rPr lang="fr-FR" sz="900" dirty="0">
                <a:solidFill>
                  <a:schemeClr val="bg1">
                    <a:lumMod val="65000"/>
                  </a:schemeClr>
                </a:solidFill>
                <a:cs typeface="+mn-cs"/>
              </a:rPr>
              <a:t>Juin</a:t>
            </a:r>
          </a:p>
        </p:txBody>
      </p:sp>
      <p:sp>
        <p:nvSpPr>
          <p:cNvPr id="11"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15"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8"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9"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0"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F89A1677-36E4-454F-A06D-7CF056AAA689}" type="slidenum">
              <a:rPr lang="fr-FR" altLang="fr-FR"/>
              <a:pPr>
                <a:defRPr/>
              </a:pPr>
              <a:t>‹N°›</a:t>
            </a:fld>
            <a:endParaRPr lang="fr-FR" altLang="fr-FR"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ème trimestr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3813" y="0"/>
            <a:ext cx="10285413" cy="6408738"/>
            <a:chOff x="-23471" y="0"/>
            <a:chExt cx="10285071" cy="6408739"/>
          </a:xfrm>
        </p:grpSpPr>
        <p:sp>
          <p:nvSpPr>
            <p:cNvPr id="5" name="Rectangle 4"/>
            <p:cNvSpPr/>
            <p:nvPr userDrawn="1"/>
          </p:nvSpPr>
          <p:spPr>
            <a:xfrm>
              <a:off x="-23471" y="0"/>
              <a:ext cx="342729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23471" y="0"/>
              <a:ext cx="3384438" cy="230188"/>
            </a:xfrm>
            <a:prstGeom prst="rect">
              <a:avLst/>
            </a:prstGeom>
            <a:noFill/>
          </p:spPr>
          <p:txBody>
            <a:bodyPr>
              <a:spAutoFit/>
            </a:bodyPr>
            <a:lstStyle/>
            <a:p>
              <a:pPr algn="ctr">
                <a:defRPr/>
              </a:pPr>
              <a:r>
                <a:rPr lang="fr-FR" sz="900" dirty="0">
                  <a:solidFill>
                    <a:schemeClr val="bg1">
                      <a:lumMod val="65000"/>
                    </a:schemeClr>
                  </a:solidFill>
                  <a:cs typeface="+mn-cs"/>
                </a:rPr>
                <a:t>Juillet</a:t>
              </a:r>
            </a:p>
          </p:txBody>
        </p:sp>
        <p:sp>
          <p:nvSpPr>
            <p:cNvPr id="7" name="Rectangle 6"/>
            <p:cNvSpPr/>
            <p:nvPr userDrawn="1"/>
          </p:nvSpPr>
          <p:spPr>
            <a:xfrm>
              <a:off x="6834302" y="0"/>
              <a:ext cx="3427298"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3403828" y="0"/>
              <a:ext cx="3430474"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9" name="ZoneTexte 8"/>
            <p:cNvSpPr txBox="1"/>
            <p:nvPr userDrawn="1"/>
          </p:nvSpPr>
          <p:spPr>
            <a:xfrm>
              <a:off x="6834302" y="0"/>
              <a:ext cx="3422536" cy="230188"/>
            </a:xfrm>
            <a:prstGeom prst="rect">
              <a:avLst/>
            </a:prstGeom>
            <a:noFill/>
          </p:spPr>
          <p:txBody>
            <a:bodyPr>
              <a:spAutoFit/>
            </a:bodyPr>
            <a:lstStyle/>
            <a:p>
              <a:pPr algn="ctr">
                <a:defRPr/>
              </a:pPr>
              <a:r>
                <a:rPr lang="fr-FR" sz="900" dirty="0">
                  <a:solidFill>
                    <a:schemeClr val="bg1">
                      <a:lumMod val="65000"/>
                    </a:schemeClr>
                  </a:solidFill>
                  <a:cs typeface="+mn-cs"/>
                </a:rPr>
                <a:t>Septembre</a:t>
              </a:r>
            </a:p>
          </p:txBody>
        </p:sp>
      </p:grpSp>
      <p:sp>
        <p:nvSpPr>
          <p:cNvPr id="11"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15"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0"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2"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3"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DEF51210-8C91-4252-ACD8-759701B36624}" type="slidenum">
              <a:rPr lang="fr-FR" altLang="fr-FR"/>
              <a:pPr>
                <a:defRPr/>
              </a:pPr>
              <a:t>‹N°›</a:t>
            </a:fld>
            <a:endParaRPr lang="fr-FR" altLang="fr-FR"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Titre 1"/>
          <p:cNvSpPr txBox="1">
            <a:spLocks/>
          </p:cNvSpPr>
          <p:nvPr userDrawn="1"/>
        </p:nvSpPr>
        <p:spPr>
          <a:xfrm>
            <a:off x="219075" y="15875"/>
            <a:ext cx="6130925" cy="798513"/>
          </a:xfrm>
          <a:prstGeom prst="rect">
            <a:avLst/>
          </a:prstGeom>
        </p:spPr>
        <p:txBody>
          <a:bodyPr lIns="0" tIns="0" rIns="0" bIns="0" anchor="ctr"/>
          <a:lstStyle>
            <a:lvl1pPr algn="r" rtl="0" fontAlgn="base">
              <a:spcBef>
                <a:spcPct val="0"/>
              </a:spcBef>
              <a:spcAft>
                <a:spcPct val="0"/>
              </a:spcAft>
              <a:defRPr sz="8800" kern="1200" cap="all">
                <a:solidFill>
                  <a:srgbClr val="CCD2D6"/>
                </a:solidFill>
                <a:latin typeface="Placard for Banque Populaire" pitchFamily="34" charset="0"/>
                <a:ea typeface="+mj-ea"/>
                <a:cs typeface="+mj-cs"/>
              </a:defRPr>
            </a:lvl1pPr>
            <a:lvl2pPr algn="r" rtl="0" fontAlgn="base">
              <a:spcBef>
                <a:spcPct val="0"/>
              </a:spcBef>
              <a:spcAft>
                <a:spcPct val="0"/>
              </a:spcAft>
              <a:defRPr sz="4000">
                <a:solidFill>
                  <a:srgbClr val="66747C"/>
                </a:solidFill>
                <a:latin typeface="Placard for Banque Populaire" pitchFamily="34" charset="0"/>
              </a:defRPr>
            </a:lvl2pPr>
            <a:lvl3pPr algn="r" rtl="0" fontAlgn="base">
              <a:spcBef>
                <a:spcPct val="0"/>
              </a:spcBef>
              <a:spcAft>
                <a:spcPct val="0"/>
              </a:spcAft>
              <a:defRPr sz="4000">
                <a:solidFill>
                  <a:srgbClr val="66747C"/>
                </a:solidFill>
                <a:latin typeface="Placard for Banque Populaire" pitchFamily="34" charset="0"/>
              </a:defRPr>
            </a:lvl3pPr>
            <a:lvl4pPr algn="r" rtl="0" fontAlgn="base">
              <a:spcBef>
                <a:spcPct val="0"/>
              </a:spcBef>
              <a:spcAft>
                <a:spcPct val="0"/>
              </a:spcAft>
              <a:defRPr sz="4000">
                <a:solidFill>
                  <a:srgbClr val="66747C"/>
                </a:solidFill>
                <a:latin typeface="Placard for Banque Populaire" pitchFamily="34" charset="0"/>
              </a:defRPr>
            </a:lvl4pPr>
            <a:lvl5pPr algn="r" rtl="0" fontAlgn="base">
              <a:spcBef>
                <a:spcPct val="0"/>
              </a:spcBef>
              <a:spcAft>
                <a:spcPct val="0"/>
              </a:spcAft>
              <a:defRPr sz="4000">
                <a:solidFill>
                  <a:srgbClr val="66747C"/>
                </a:solidFill>
                <a:latin typeface="Placard for Banque Populaire" pitchFamily="34" charset="0"/>
              </a:defRPr>
            </a:lvl5pPr>
            <a:lvl6pPr marL="457200" algn="r" rtl="0" eaLnBrk="1" fontAlgn="base" hangingPunct="1">
              <a:spcBef>
                <a:spcPct val="0"/>
              </a:spcBef>
              <a:spcAft>
                <a:spcPct val="0"/>
              </a:spcAft>
              <a:defRPr sz="4000">
                <a:solidFill>
                  <a:srgbClr val="66747C"/>
                </a:solidFill>
                <a:latin typeface="Placard for Banque Populaire" pitchFamily="34" charset="0"/>
              </a:defRPr>
            </a:lvl6pPr>
            <a:lvl7pPr marL="914400" algn="r" rtl="0" eaLnBrk="1" fontAlgn="base" hangingPunct="1">
              <a:spcBef>
                <a:spcPct val="0"/>
              </a:spcBef>
              <a:spcAft>
                <a:spcPct val="0"/>
              </a:spcAft>
              <a:defRPr sz="4000">
                <a:solidFill>
                  <a:srgbClr val="66747C"/>
                </a:solidFill>
                <a:latin typeface="Placard for Banque Populaire" pitchFamily="34" charset="0"/>
              </a:defRPr>
            </a:lvl7pPr>
            <a:lvl8pPr marL="1371600" algn="r" rtl="0" eaLnBrk="1" fontAlgn="base" hangingPunct="1">
              <a:spcBef>
                <a:spcPct val="0"/>
              </a:spcBef>
              <a:spcAft>
                <a:spcPct val="0"/>
              </a:spcAft>
              <a:defRPr sz="4000">
                <a:solidFill>
                  <a:srgbClr val="66747C"/>
                </a:solidFill>
                <a:latin typeface="Placard for Banque Populaire" pitchFamily="34" charset="0"/>
              </a:defRPr>
            </a:lvl8pPr>
            <a:lvl9pPr marL="1828800" algn="r" rtl="0" eaLnBrk="1" fontAlgn="base" hangingPunct="1">
              <a:spcBef>
                <a:spcPct val="0"/>
              </a:spcBef>
              <a:spcAft>
                <a:spcPct val="0"/>
              </a:spcAft>
              <a:defRPr sz="4000">
                <a:solidFill>
                  <a:srgbClr val="66747C"/>
                </a:solidFill>
                <a:latin typeface="Placard for Banque Populaire" pitchFamily="34" charset="0"/>
              </a:defRPr>
            </a:lvl9pPr>
          </a:lstStyle>
          <a:p>
            <a:pPr algn="l">
              <a:defRPr/>
            </a:pPr>
            <a:r>
              <a:rPr lang="fr-FR" sz="4800" b="1" dirty="0">
                <a:solidFill>
                  <a:srgbClr val="00B0F0"/>
                </a:solidFill>
                <a:latin typeface="Calibri Light" panose="020F0302020204030204" pitchFamily="34" charset="0"/>
              </a:rPr>
              <a:t>Ordre du jour</a:t>
            </a:r>
          </a:p>
        </p:txBody>
      </p:sp>
      <p:sp>
        <p:nvSpPr>
          <p:cNvPr id="4" name="Triangle isocèle 3"/>
          <p:cNvSpPr/>
          <p:nvPr userDrawn="1"/>
        </p:nvSpPr>
        <p:spPr>
          <a:xfrm rot="5400000">
            <a:off x="-1119188" y="2586038"/>
            <a:ext cx="3546475" cy="1308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1"/>
              </a:solidFill>
            </a:endParaRPr>
          </a:p>
        </p:txBody>
      </p:sp>
      <p:sp>
        <p:nvSpPr>
          <p:cNvPr id="5" name="Triangle isocèle 4"/>
          <p:cNvSpPr/>
          <p:nvPr userDrawn="1"/>
        </p:nvSpPr>
        <p:spPr>
          <a:xfrm rot="16200000">
            <a:off x="7853362" y="2586038"/>
            <a:ext cx="3546475" cy="1308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1"/>
              </a:solidFill>
            </a:endParaRPr>
          </a:p>
        </p:txBody>
      </p:sp>
      <p:sp>
        <p:nvSpPr>
          <p:cNvPr id="6" name="Espace réservé du contenu 2"/>
          <p:cNvSpPr>
            <a:spLocks noGrp="1"/>
          </p:cNvSpPr>
          <p:nvPr>
            <p:ph idx="1"/>
          </p:nvPr>
        </p:nvSpPr>
        <p:spPr>
          <a:xfrm>
            <a:off x="1531945" y="813611"/>
            <a:ext cx="7301579" cy="5142689"/>
          </a:xfrm>
          <a:prstGeom prst="rect">
            <a:avLst/>
          </a:prstGeom>
        </p:spPr>
        <p:txBody>
          <a:bodyPr anchor="ctr"/>
          <a:lstStyle>
            <a:lvl1pPr marL="0" marR="0" indent="0" algn="l" defTabSz="854781" rtl="0" eaLnBrk="1" fontAlgn="base" latinLnBrk="0" hangingPunct="1">
              <a:lnSpc>
                <a:spcPct val="100000"/>
              </a:lnSpc>
              <a:spcBef>
                <a:spcPct val="20000"/>
              </a:spcBef>
              <a:spcAft>
                <a:spcPts val="1122"/>
              </a:spcAft>
              <a:buClrTx/>
              <a:buSzTx/>
              <a:buFontTx/>
              <a:buNone/>
              <a:tabLst/>
              <a:defRPr lang="fr-FR" sz="2800" b="1" cap="none" baseline="0" dirty="0" smtClean="0">
                <a:solidFill>
                  <a:schemeClr val="bg1">
                    <a:lumMod val="65000"/>
                  </a:schemeClr>
                </a:solidFill>
                <a:latin typeface="Calibri" pitchFamily="34" charset="0"/>
                <a:cs typeface="Calibri" pitchFamily="34" charset="0"/>
              </a:defRPr>
            </a:lvl1pPr>
          </a:lstStyle>
          <a:p>
            <a:pPr lvl="0"/>
            <a:r>
              <a:rPr lang="fr-FR"/>
              <a:t>Modifiez les styles du texte du masque</a:t>
            </a:r>
          </a:p>
        </p:txBody>
      </p:sp>
      <p:sp>
        <p:nvSpPr>
          <p:cNvPr id="8" name="Espace réservé du numéro de diapositive 5"/>
          <p:cNvSpPr>
            <a:spLocks noGrp="1"/>
          </p:cNvSpPr>
          <p:nvPr>
            <p:ph type="sldNum" sz="quarter" idx="10"/>
          </p:nvPr>
        </p:nvSpPr>
        <p:spPr>
          <a:xfrm>
            <a:off x="8843963" y="6103938"/>
            <a:ext cx="417512" cy="206375"/>
          </a:xfrm>
        </p:spPr>
        <p:txBody>
          <a:bodyPr/>
          <a:lstStyle>
            <a:lvl1pPr algn="r">
              <a:defRPr sz="900">
                <a:solidFill>
                  <a:srgbClr val="0A6CAF"/>
                </a:solidFill>
              </a:defRPr>
            </a:lvl1pPr>
          </a:lstStyle>
          <a:p>
            <a:pPr>
              <a:defRPr/>
            </a:pPr>
            <a:fld id="{1349359E-212E-4A3C-8D73-4DBED40C7D86}" type="slidenum">
              <a:rPr lang="fr-FR"/>
              <a:pPr>
                <a:defRPr/>
              </a:pPr>
              <a:t>‹N°›</a:t>
            </a:fld>
            <a:endParaRPr lang="fr-FR" dirty="0"/>
          </a:p>
        </p:txBody>
      </p:sp>
      <p:sp>
        <p:nvSpPr>
          <p:cNvPr id="9" name="Espace réservé de la date 3"/>
          <p:cNvSpPr>
            <a:spLocks noGrp="1"/>
          </p:cNvSpPr>
          <p:nvPr>
            <p:ph type="dt" sz="half" idx="11"/>
          </p:nvPr>
        </p:nvSpPr>
        <p:spPr>
          <a:xfrm>
            <a:off x="8059738" y="6108700"/>
            <a:ext cx="784225" cy="204788"/>
          </a:xfrm>
        </p:spPr>
        <p:txBody>
          <a:bodyPr/>
          <a:lstStyle>
            <a:lvl1pPr algn="l">
              <a:defRPr sz="900">
                <a:solidFill>
                  <a:srgbClr val="0A6CAF"/>
                </a:solidFill>
              </a:defRPr>
            </a:lvl1pPr>
          </a:lstStyle>
          <a:p>
            <a:pPr>
              <a:defRPr/>
            </a:pPr>
            <a:r>
              <a:rPr lang="fr-FR"/>
              <a:t>02/02/2019</a:t>
            </a:r>
            <a:endParaRPr lang="fr-FR" dirty="0"/>
          </a:p>
        </p:txBody>
      </p:sp>
      <p:sp>
        <p:nvSpPr>
          <p:cNvPr id="10" name="Espace réservé du pied de page 4"/>
          <p:cNvSpPr>
            <a:spLocks noGrp="1"/>
          </p:cNvSpPr>
          <p:nvPr>
            <p:ph type="ftr" sz="quarter" idx="12"/>
          </p:nvPr>
        </p:nvSpPr>
        <p:spPr>
          <a:xfrm>
            <a:off x="1201738" y="6105525"/>
            <a:ext cx="6858000" cy="204788"/>
          </a:xfrm>
        </p:spPr>
        <p:txBody>
          <a:bodyPr/>
          <a:lstStyle>
            <a:lvl1pPr algn="r">
              <a:defRPr lang="fr-FR" sz="900">
                <a:solidFill>
                  <a:srgbClr val="0A6CAF"/>
                </a:solidFill>
              </a:defRPr>
            </a:lvl1pPr>
          </a:lstStyle>
          <a:p>
            <a:pPr>
              <a:defRPr/>
            </a:pPr>
            <a:r>
              <a:rPr lang="fr-FR"/>
              <a:t>Fédération aITB - Assemblée Générale</a:t>
            </a:r>
            <a:endParaRP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ème trimestr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0" y="0"/>
            <a:ext cx="10261600" cy="6408738"/>
            <a:chOff x="-1" y="0"/>
            <a:chExt cx="10261601" cy="6408739"/>
          </a:xfrm>
        </p:grpSpPr>
        <p:sp>
          <p:nvSpPr>
            <p:cNvPr id="5" name="Rectangle 4"/>
            <p:cNvSpPr/>
            <p:nvPr userDrawn="1"/>
          </p:nvSpPr>
          <p:spPr>
            <a:xfrm>
              <a:off x="3403599" y="0"/>
              <a:ext cx="3427413"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1" y="0"/>
              <a:ext cx="3403600" cy="230188"/>
            </a:xfrm>
            <a:prstGeom prst="rect">
              <a:avLst/>
            </a:prstGeom>
            <a:noFill/>
          </p:spPr>
          <p:txBody>
            <a:bodyPr>
              <a:spAutoFit/>
            </a:bodyPr>
            <a:lstStyle/>
            <a:p>
              <a:pPr algn="ctr">
                <a:defRPr/>
              </a:pPr>
              <a:r>
                <a:rPr lang="fr-FR" sz="900" dirty="0">
                  <a:solidFill>
                    <a:schemeClr val="bg1">
                      <a:lumMod val="65000"/>
                    </a:schemeClr>
                  </a:solidFill>
                  <a:cs typeface="+mn-cs"/>
                </a:rPr>
                <a:t>Octobre</a:t>
              </a:r>
            </a:p>
          </p:txBody>
        </p:sp>
        <p:sp>
          <p:nvSpPr>
            <p:cNvPr id="7" name="ZoneTexte 6"/>
            <p:cNvSpPr txBox="1"/>
            <p:nvPr userDrawn="1"/>
          </p:nvSpPr>
          <p:spPr>
            <a:xfrm>
              <a:off x="3403599" y="0"/>
              <a:ext cx="3427413" cy="230188"/>
            </a:xfrm>
            <a:prstGeom prst="rect">
              <a:avLst/>
            </a:prstGeom>
            <a:noFill/>
          </p:spPr>
          <p:txBody>
            <a:bodyPr>
              <a:spAutoFit/>
            </a:bodyPr>
            <a:lstStyle/>
            <a:p>
              <a:pPr algn="ctr">
                <a:defRPr/>
              </a:pPr>
              <a:r>
                <a:rPr lang="fr-FR" sz="900" dirty="0">
                  <a:solidFill>
                    <a:schemeClr val="bg1">
                      <a:lumMod val="65000"/>
                    </a:schemeClr>
                  </a:solidFill>
                  <a:cs typeface="+mn-cs"/>
                </a:rPr>
                <a:t>Novembre</a:t>
              </a:r>
            </a:p>
          </p:txBody>
        </p:sp>
        <p:sp>
          <p:nvSpPr>
            <p:cNvPr id="8" name="ZoneTexte 7"/>
            <p:cNvSpPr txBox="1"/>
            <p:nvPr userDrawn="1"/>
          </p:nvSpPr>
          <p:spPr>
            <a:xfrm>
              <a:off x="6831013" y="0"/>
              <a:ext cx="3430587" cy="230188"/>
            </a:xfrm>
            <a:prstGeom prst="rect">
              <a:avLst/>
            </a:prstGeom>
            <a:noFill/>
          </p:spPr>
          <p:txBody>
            <a:bodyPr>
              <a:spAutoFit/>
            </a:bodyPr>
            <a:lstStyle/>
            <a:p>
              <a:pPr algn="ctr">
                <a:defRPr/>
              </a:pPr>
              <a:r>
                <a:rPr lang="fr-FR" sz="900" dirty="0">
                  <a:solidFill>
                    <a:schemeClr val="bg1">
                      <a:lumMod val="65000"/>
                    </a:schemeClr>
                  </a:solidFill>
                  <a:cs typeface="+mn-cs"/>
                </a:rPr>
                <a:t>Décembre</a:t>
              </a:r>
            </a:p>
          </p:txBody>
        </p:sp>
      </p:grpSp>
      <p:sp>
        <p:nvSpPr>
          <p:cNvPr id="11" name="Titre 1"/>
          <p:cNvSpPr>
            <a:spLocks noGrp="1"/>
          </p:cNvSpPr>
          <p:nvPr>
            <p:ph type="title"/>
          </p:nvPr>
        </p:nvSpPr>
        <p:spPr>
          <a:xfrm>
            <a:off x="1250940" y="-1118202"/>
            <a:ext cx="9112446" cy="765866"/>
          </a:xfrm>
          <a:noFill/>
        </p:spPr>
        <p:txBody>
          <a:bodyPr anchor="t">
            <a:noAutofit/>
          </a:bodyPr>
          <a:lstStyle>
            <a:lvl1pPr marL="0" indent="0" algn="r">
              <a:lnSpc>
                <a:spcPts val="1906"/>
              </a:lnSpc>
              <a:buSzPct val="100000"/>
              <a:buFontTx/>
              <a:buNone/>
              <a:defRPr lang="fr-FR" sz="2628" b="0" kern="1200" baseline="0" dirty="0" smtClean="0">
                <a:solidFill>
                  <a:srgbClr val="E1E1E1"/>
                </a:solidFill>
                <a:latin typeface="Gill Sans Std" panose="020B0502020104020203" pitchFamily="34" charset="0"/>
                <a:ea typeface="+mn-ea"/>
                <a:cs typeface="+mn-cs"/>
              </a:defRPr>
            </a:lvl1pPr>
          </a:lstStyle>
          <a:p>
            <a:pPr lvl="0"/>
            <a:r>
              <a:rPr lang="fr-FR"/>
              <a:t>Modifiez le style du titre</a:t>
            </a:r>
            <a:endParaRPr lang="fr-FR" dirty="0"/>
          </a:p>
        </p:txBody>
      </p:sp>
      <p:sp>
        <p:nvSpPr>
          <p:cNvPr id="15"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9"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0"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2"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689D8318-04AA-4161-BE75-A50BC38BFDEE}" type="slidenum">
              <a:rPr lang="fr-FR" altLang="fr-FR"/>
              <a:pPr>
                <a:defRPr/>
              </a:pPr>
              <a:t>‹N°›</a:t>
            </a:fld>
            <a:endParaRPr lang="fr-FR" altLang="fr-FR"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née+marg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057400" y="0"/>
            <a:ext cx="8197850" cy="6408738"/>
            <a:chOff x="-1" y="0"/>
            <a:chExt cx="10254731" cy="6408739"/>
          </a:xfrm>
        </p:grpSpPr>
        <p:sp>
          <p:nvSpPr>
            <p:cNvPr id="5" name="Rectangle 4"/>
            <p:cNvSpPr/>
            <p:nvPr userDrawn="1"/>
          </p:nvSpPr>
          <p:spPr>
            <a:xfrm>
              <a:off x="-1" y="0"/>
              <a:ext cx="85389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1709783" y="0"/>
              <a:ext cx="85389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3419567" y="0"/>
              <a:ext cx="85389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Rectangle 7"/>
            <p:cNvSpPr/>
            <p:nvPr userDrawn="1"/>
          </p:nvSpPr>
          <p:spPr>
            <a:xfrm>
              <a:off x="5129351" y="0"/>
              <a:ext cx="851913"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6839134" y="0"/>
              <a:ext cx="851914"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Rectangle 9"/>
            <p:cNvSpPr/>
            <p:nvPr userDrawn="1"/>
          </p:nvSpPr>
          <p:spPr>
            <a:xfrm>
              <a:off x="8548918" y="0"/>
              <a:ext cx="851913"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ZoneTexte 10"/>
            <p:cNvSpPr txBox="1"/>
            <p:nvPr userDrawn="1"/>
          </p:nvSpPr>
          <p:spPr>
            <a:xfrm>
              <a:off x="-1" y="0"/>
              <a:ext cx="853899" cy="230188"/>
            </a:xfrm>
            <a:prstGeom prst="rect">
              <a:avLst/>
            </a:prstGeom>
            <a:noFill/>
          </p:spPr>
          <p:txBody>
            <a:bodyPr>
              <a:spAutoFit/>
            </a:bodyPr>
            <a:lstStyle/>
            <a:p>
              <a:pPr algn="ctr">
                <a:defRPr/>
              </a:pPr>
              <a:r>
                <a:rPr lang="fr-FR" sz="900" dirty="0">
                  <a:solidFill>
                    <a:schemeClr val="bg1">
                      <a:lumMod val="65000"/>
                    </a:schemeClr>
                  </a:solidFill>
                  <a:cs typeface="+mn-cs"/>
                </a:rPr>
                <a:t>Janv.</a:t>
              </a:r>
            </a:p>
          </p:txBody>
        </p:sp>
        <p:sp>
          <p:nvSpPr>
            <p:cNvPr id="12" name="ZoneTexte 11"/>
            <p:cNvSpPr txBox="1"/>
            <p:nvPr userDrawn="1"/>
          </p:nvSpPr>
          <p:spPr>
            <a:xfrm>
              <a:off x="853898" y="0"/>
              <a:ext cx="855885" cy="230188"/>
            </a:xfrm>
            <a:prstGeom prst="rect">
              <a:avLst/>
            </a:prstGeom>
            <a:noFill/>
          </p:spPr>
          <p:txBody>
            <a:bodyPr>
              <a:spAutoFit/>
            </a:bodyPr>
            <a:lstStyle/>
            <a:p>
              <a:pPr algn="ctr">
                <a:defRPr/>
              </a:pPr>
              <a:r>
                <a:rPr lang="fr-FR" sz="900" dirty="0">
                  <a:solidFill>
                    <a:schemeClr val="bg1">
                      <a:lumMod val="65000"/>
                    </a:schemeClr>
                  </a:solidFill>
                  <a:cs typeface="+mn-cs"/>
                </a:rPr>
                <a:t>Fév.</a:t>
              </a:r>
            </a:p>
          </p:txBody>
        </p:sp>
        <p:sp>
          <p:nvSpPr>
            <p:cNvPr id="13" name="ZoneTexte 12"/>
            <p:cNvSpPr txBox="1"/>
            <p:nvPr userDrawn="1"/>
          </p:nvSpPr>
          <p:spPr>
            <a:xfrm>
              <a:off x="1705812" y="0"/>
              <a:ext cx="855884" cy="230188"/>
            </a:xfrm>
            <a:prstGeom prst="rect">
              <a:avLst/>
            </a:prstGeom>
            <a:noFill/>
          </p:spPr>
          <p:txBody>
            <a:bodyPr>
              <a:spAutoFit/>
            </a:bodyPr>
            <a:lstStyle/>
            <a:p>
              <a:pPr algn="ctr">
                <a:defRPr/>
              </a:pPr>
              <a:r>
                <a:rPr lang="fr-FR" sz="900" dirty="0">
                  <a:solidFill>
                    <a:schemeClr val="bg1">
                      <a:lumMod val="65000"/>
                    </a:schemeClr>
                  </a:solidFill>
                  <a:cs typeface="+mn-cs"/>
                </a:rPr>
                <a:t>Mars</a:t>
              </a:r>
            </a:p>
          </p:txBody>
        </p:sp>
        <p:sp>
          <p:nvSpPr>
            <p:cNvPr id="14" name="ZoneTexte 13"/>
            <p:cNvSpPr txBox="1"/>
            <p:nvPr userDrawn="1"/>
          </p:nvSpPr>
          <p:spPr>
            <a:xfrm>
              <a:off x="2561696" y="0"/>
              <a:ext cx="857871" cy="230188"/>
            </a:xfrm>
            <a:prstGeom prst="rect">
              <a:avLst/>
            </a:prstGeom>
            <a:noFill/>
          </p:spPr>
          <p:txBody>
            <a:bodyPr>
              <a:spAutoFit/>
            </a:bodyPr>
            <a:lstStyle/>
            <a:p>
              <a:pPr algn="ctr">
                <a:defRPr/>
              </a:pPr>
              <a:r>
                <a:rPr lang="fr-FR" sz="900" dirty="0">
                  <a:solidFill>
                    <a:schemeClr val="bg1">
                      <a:lumMod val="65000"/>
                    </a:schemeClr>
                  </a:solidFill>
                  <a:cs typeface="+mn-cs"/>
                </a:rPr>
                <a:t>Avril</a:t>
              </a:r>
            </a:p>
          </p:txBody>
        </p:sp>
        <p:sp>
          <p:nvSpPr>
            <p:cNvPr id="15" name="ZoneTexte 14"/>
            <p:cNvSpPr txBox="1"/>
            <p:nvPr userDrawn="1"/>
          </p:nvSpPr>
          <p:spPr>
            <a:xfrm>
              <a:off x="3415595" y="0"/>
              <a:ext cx="855885" cy="230188"/>
            </a:xfrm>
            <a:prstGeom prst="rect">
              <a:avLst/>
            </a:prstGeom>
            <a:noFill/>
          </p:spPr>
          <p:txBody>
            <a:bodyPr>
              <a:spAutoFit/>
            </a:bodyPr>
            <a:lstStyle/>
            <a:p>
              <a:pPr algn="ctr">
                <a:defRPr/>
              </a:pPr>
              <a:r>
                <a:rPr lang="fr-FR" sz="900" dirty="0">
                  <a:solidFill>
                    <a:schemeClr val="bg1">
                      <a:lumMod val="65000"/>
                    </a:schemeClr>
                  </a:solidFill>
                  <a:cs typeface="+mn-cs"/>
                </a:rPr>
                <a:t>Mai</a:t>
              </a:r>
            </a:p>
          </p:txBody>
        </p:sp>
        <p:sp>
          <p:nvSpPr>
            <p:cNvPr id="16" name="ZoneTexte 15"/>
            <p:cNvSpPr txBox="1"/>
            <p:nvPr userDrawn="1"/>
          </p:nvSpPr>
          <p:spPr>
            <a:xfrm>
              <a:off x="4279424" y="0"/>
              <a:ext cx="845956" cy="230188"/>
            </a:xfrm>
            <a:prstGeom prst="rect">
              <a:avLst/>
            </a:prstGeom>
            <a:noFill/>
          </p:spPr>
          <p:txBody>
            <a:bodyPr>
              <a:spAutoFit/>
            </a:bodyPr>
            <a:lstStyle/>
            <a:p>
              <a:pPr algn="ctr">
                <a:defRPr/>
              </a:pPr>
              <a:r>
                <a:rPr lang="fr-FR" sz="900" dirty="0">
                  <a:solidFill>
                    <a:schemeClr val="bg1">
                      <a:lumMod val="65000"/>
                    </a:schemeClr>
                  </a:solidFill>
                  <a:cs typeface="+mn-cs"/>
                </a:rPr>
                <a:t>Juin</a:t>
              </a:r>
            </a:p>
          </p:txBody>
        </p:sp>
        <p:sp>
          <p:nvSpPr>
            <p:cNvPr id="17" name="ZoneTexte 16"/>
            <p:cNvSpPr txBox="1"/>
            <p:nvPr userDrawn="1"/>
          </p:nvSpPr>
          <p:spPr>
            <a:xfrm>
              <a:off x="5133323" y="0"/>
              <a:ext cx="847941" cy="230188"/>
            </a:xfrm>
            <a:prstGeom prst="rect">
              <a:avLst/>
            </a:prstGeom>
            <a:noFill/>
          </p:spPr>
          <p:txBody>
            <a:bodyPr>
              <a:spAutoFit/>
            </a:bodyPr>
            <a:lstStyle/>
            <a:p>
              <a:pPr algn="ctr">
                <a:defRPr/>
              </a:pPr>
              <a:r>
                <a:rPr lang="fr-FR" sz="900" dirty="0">
                  <a:solidFill>
                    <a:schemeClr val="bg1">
                      <a:lumMod val="65000"/>
                    </a:schemeClr>
                  </a:solidFill>
                  <a:cs typeface="+mn-cs"/>
                </a:rPr>
                <a:t>Juil.</a:t>
              </a:r>
            </a:p>
          </p:txBody>
        </p:sp>
        <p:sp>
          <p:nvSpPr>
            <p:cNvPr id="18" name="ZoneTexte 17"/>
            <p:cNvSpPr txBox="1"/>
            <p:nvPr userDrawn="1"/>
          </p:nvSpPr>
          <p:spPr>
            <a:xfrm>
              <a:off x="5989207" y="0"/>
              <a:ext cx="849927"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19" name="ZoneTexte 18"/>
            <p:cNvSpPr txBox="1"/>
            <p:nvPr userDrawn="1"/>
          </p:nvSpPr>
          <p:spPr>
            <a:xfrm>
              <a:off x="6845092" y="0"/>
              <a:ext cx="841984" cy="230188"/>
            </a:xfrm>
            <a:prstGeom prst="rect">
              <a:avLst/>
            </a:prstGeom>
            <a:noFill/>
          </p:spPr>
          <p:txBody>
            <a:bodyPr>
              <a:spAutoFit/>
            </a:bodyPr>
            <a:lstStyle/>
            <a:p>
              <a:pPr algn="ctr">
                <a:defRPr/>
              </a:pPr>
              <a:r>
                <a:rPr lang="fr-FR" sz="900" dirty="0">
                  <a:solidFill>
                    <a:schemeClr val="bg1">
                      <a:lumMod val="65000"/>
                    </a:schemeClr>
                  </a:solidFill>
                  <a:cs typeface="+mn-cs"/>
                </a:rPr>
                <a:t>Sept.</a:t>
              </a:r>
            </a:p>
          </p:txBody>
        </p:sp>
        <p:sp>
          <p:nvSpPr>
            <p:cNvPr id="20" name="ZoneTexte 19"/>
            <p:cNvSpPr txBox="1"/>
            <p:nvPr userDrawn="1"/>
          </p:nvSpPr>
          <p:spPr>
            <a:xfrm>
              <a:off x="7695019" y="0"/>
              <a:ext cx="853899" cy="230188"/>
            </a:xfrm>
            <a:prstGeom prst="rect">
              <a:avLst/>
            </a:prstGeom>
            <a:noFill/>
          </p:spPr>
          <p:txBody>
            <a:bodyPr>
              <a:spAutoFit/>
            </a:bodyPr>
            <a:lstStyle/>
            <a:p>
              <a:pPr algn="ctr">
                <a:defRPr/>
              </a:pPr>
              <a:r>
                <a:rPr lang="fr-FR" sz="900" dirty="0">
                  <a:solidFill>
                    <a:schemeClr val="bg1">
                      <a:lumMod val="65000"/>
                    </a:schemeClr>
                  </a:solidFill>
                  <a:cs typeface="+mn-cs"/>
                </a:rPr>
                <a:t>Oct.</a:t>
              </a:r>
            </a:p>
          </p:txBody>
        </p:sp>
        <p:sp>
          <p:nvSpPr>
            <p:cNvPr id="21" name="ZoneTexte 20"/>
            <p:cNvSpPr txBox="1"/>
            <p:nvPr userDrawn="1"/>
          </p:nvSpPr>
          <p:spPr>
            <a:xfrm>
              <a:off x="8554875" y="0"/>
              <a:ext cx="845956" cy="230188"/>
            </a:xfrm>
            <a:prstGeom prst="rect">
              <a:avLst/>
            </a:prstGeom>
            <a:noFill/>
          </p:spPr>
          <p:txBody>
            <a:bodyPr>
              <a:spAutoFit/>
            </a:bodyPr>
            <a:lstStyle/>
            <a:p>
              <a:pPr algn="ctr">
                <a:defRPr/>
              </a:pPr>
              <a:r>
                <a:rPr lang="fr-FR" sz="900" dirty="0">
                  <a:solidFill>
                    <a:schemeClr val="bg1">
                      <a:lumMod val="65000"/>
                    </a:schemeClr>
                  </a:solidFill>
                  <a:cs typeface="+mn-cs"/>
                </a:rPr>
                <a:t>Nov.</a:t>
              </a:r>
            </a:p>
          </p:txBody>
        </p:sp>
        <p:sp>
          <p:nvSpPr>
            <p:cNvPr id="22" name="ZoneTexte 21"/>
            <p:cNvSpPr txBox="1"/>
            <p:nvPr userDrawn="1"/>
          </p:nvSpPr>
          <p:spPr>
            <a:xfrm>
              <a:off x="9408774" y="0"/>
              <a:ext cx="845956" cy="230188"/>
            </a:xfrm>
            <a:prstGeom prst="rect">
              <a:avLst/>
            </a:prstGeom>
            <a:noFill/>
          </p:spPr>
          <p:txBody>
            <a:bodyPr>
              <a:spAutoFit/>
            </a:bodyPr>
            <a:lstStyle/>
            <a:p>
              <a:pPr algn="ctr">
                <a:defRPr/>
              </a:pPr>
              <a:r>
                <a:rPr lang="fr-FR" sz="900" dirty="0">
                  <a:solidFill>
                    <a:schemeClr val="bg1">
                      <a:lumMod val="65000"/>
                    </a:schemeClr>
                  </a:solidFill>
                  <a:cs typeface="+mn-cs"/>
                </a:rPr>
                <a:t>Déc.</a:t>
              </a:r>
            </a:p>
          </p:txBody>
        </p:sp>
      </p:grpSp>
      <p:sp>
        <p:nvSpPr>
          <p:cNvPr id="23" name="Rectangle 22"/>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26"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33"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25"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27"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28"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68F96C58-0921-4730-A3DF-F8F41CA9792C}" type="slidenum">
              <a:rPr lang="fr-FR" altLang="fr-FR"/>
              <a:pPr>
                <a:defRPr/>
              </a:pPr>
              <a:t>‹N°›</a:t>
            </a:fld>
            <a:endParaRPr lang="fr-FR" altLang="fr-FR"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er semestre+marge">
    <p:spTree>
      <p:nvGrpSpPr>
        <p:cNvPr id="1" name=""/>
        <p:cNvGrpSpPr/>
        <p:nvPr/>
      </p:nvGrpSpPr>
      <p:grpSpPr>
        <a:xfrm>
          <a:off x="0" y="0"/>
          <a:ext cx="0" cy="0"/>
          <a:chOff x="0" y="0"/>
          <a:chExt cx="0" cy="0"/>
        </a:xfrm>
      </p:grpSpPr>
      <p:grpSp>
        <p:nvGrpSpPr>
          <p:cNvPr id="4" name="Groupe 19"/>
          <p:cNvGrpSpPr>
            <a:grpSpLocks/>
          </p:cNvGrpSpPr>
          <p:nvPr userDrawn="1"/>
        </p:nvGrpSpPr>
        <p:grpSpPr bwMode="auto">
          <a:xfrm>
            <a:off x="2057400" y="0"/>
            <a:ext cx="8199438" cy="6408738"/>
            <a:chOff x="2057400" y="0"/>
            <a:chExt cx="4097692" cy="6408739"/>
          </a:xfrm>
        </p:grpSpPr>
        <p:sp>
          <p:nvSpPr>
            <p:cNvPr id="5" name="Rectangle 4"/>
            <p:cNvSpPr/>
            <p:nvPr userDrawn="1"/>
          </p:nvSpPr>
          <p:spPr>
            <a:xfrm>
              <a:off x="2057400" y="0"/>
              <a:ext cx="682287"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3424355" y="0"/>
              <a:ext cx="681494"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4790517" y="0"/>
              <a:ext cx="682287"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2057400" y="0"/>
              <a:ext cx="681494" cy="230188"/>
            </a:xfrm>
            <a:prstGeom prst="rect">
              <a:avLst/>
            </a:prstGeom>
            <a:noFill/>
          </p:spPr>
          <p:txBody>
            <a:bodyPr>
              <a:spAutoFit/>
            </a:bodyPr>
            <a:lstStyle/>
            <a:p>
              <a:pPr algn="ctr">
                <a:defRPr/>
              </a:pPr>
              <a:r>
                <a:rPr lang="fr-FR" sz="900" dirty="0">
                  <a:solidFill>
                    <a:schemeClr val="bg1">
                      <a:lumMod val="65000"/>
                    </a:schemeClr>
                  </a:solidFill>
                  <a:cs typeface="+mn-cs"/>
                </a:rPr>
                <a:t>Janv.</a:t>
              </a:r>
            </a:p>
          </p:txBody>
        </p:sp>
        <p:sp>
          <p:nvSpPr>
            <p:cNvPr id="9" name="ZoneTexte 8"/>
            <p:cNvSpPr txBox="1"/>
            <p:nvPr userDrawn="1"/>
          </p:nvSpPr>
          <p:spPr>
            <a:xfrm>
              <a:off x="2738894" y="0"/>
              <a:ext cx="684667" cy="230188"/>
            </a:xfrm>
            <a:prstGeom prst="rect">
              <a:avLst/>
            </a:prstGeom>
            <a:noFill/>
          </p:spPr>
          <p:txBody>
            <a:bodyPr>
              <a:spAutoFit/>
            </a:bodyPr>
            <a:lstStyle/>
            <a:p>
              <a:pPr algn="ctr">
                <a:defRPr/>
              </a:pPr>
              <a:r>
                <a:rPr lang="fr-FR" sz="900" dirty="0">
                  <a:solidFill>
                    <a:schemeClr val="bg1">
                      <a:lumMod val="65000"/>
                    </a:schemeClr>
                  </a:solidFill>
                  <a:cs typeface="+mn-cs"/>
                </a:rPr>
                <a:t>Fév.</a:t>
              </a:r>
            </a:p>
          </p:txBody>
        </p:sp>
        <p:sp>
          <p:nvSpPr>
            <p:cNvPr id="10" name="ZoneTexte 9"/>
            <p:cNvSpPr txBox="1"/>
            <p:nvPr userDrawn="1"/>
          </p:nvSpPr>
          <p:spPr>
            <a:xfrm>
              <a:off x="3421182" y="0"/>
              <a:ext cx="684667" cy="230188"/>
            </a:xfrm>
            <a:prstGeom prst="rect">
              <a:avLst/>
            </a:prstGeom>
            <a:noFill/>
          </p:spPr>
          <p:txBody>
            <a:bodyPr>
              <a:spAutoFit/>
            </a:bodyPr>
            <a:lstStyle/>
            <a:p>
              <a:pPr algn="ctr">
                <a:defRPr/>
              </a:pPr>
              <a:r>
                <a:rPr lang="fr-FR" sz="900" dirty="0">
                  <a:solidFill>
                    <a:schemeClr val="bg1">
                      <a:lumMod val="65000"/>
                    </a:schemeClr>
                  </a:solidFill>
                  <a:cs typeface="+mn-cs"/>
                </a:rPr>
                <a:t>Mars</a:t>
              </a:r>
            </a:p>
          </p:txBody>
        </p:sp>
        <p:sp>
          <p:nvSpPr>
            <p:cNvPr id="11" name="ZoneTexte 10"/>
            <p:cNvSpPr txBox="1"/>
            <p:nvPr userDrawn="1"/>
          </p:nvSpPr>
          <p:spPr>
            <a:xfrm>
              <a:off x="4105849" y="0"/>
              <a:ext cx="684668" cy="230188"/>
            </a:xfrm>
            <a:prstGeom prst="rect">
              <a:avLst/>
            </a:prstGeom>
            <a:noFill/>
          </p:spPr>
          <p:txBody>
            <a:bodyPr>
              <a:spAutoFit/>
            </a:bodyPr>
            <a:lstStyle/>
            <a:p>
              <a:pPr algn="ctr">
                <a:defRPr/>
              </a:pPr>
              <a:r>
                <a:rPr lang="fr-FR" sz="900" dirty="0">
                  <a:solidFill>
                    <a:schemeClr val="bg1">
                      <a:lumMod val="65000"/>
                    </a:schemeClr>
                  </a:solidFill>
                  <a:cs typeface="+mn-cs"/>
                </a:rPr>
                <a:t>Avril</a:t>
              </a:r>
            </a:p>
          </p:txBody>
        </p:sp>
        <p:sp>
          <p:nvSpPr>
            <p:cNvPr id="12" name="ZoneTexte 11"/>
            <p:cNvSpPr txBox="1"/>
            <p:nvPr userDrawn="1"/>
          </p:nvSpPr>
          <p:spPr>
            <a:xfrm>
              <a:off x="4787344" y="0"/>
              <a:ext cx="684667" cy="230188"/>
            </a:xfrm>
            <a:prstGeom prst="rect">
              <a:avLst/>
            </a:prstGeom>
            <a:noFill/>
          </p:spPr>
          <p:txBody>
            <a:bodyPr>
              <a:spAutoFit/>
            </a:bodyPr>
            <a:lstStyle/>
            <a:p>
              <a:pPr algn="ctr">
                <a:defRPr/>
              </a:pPr>
              <a:r>
                <a:rPr lang="fr-FR" sz="900" dirty="0">
                  <a:solidFill>
                    <a:schemeClr val="bg1">
                      <a:lumMod val="65000"/>
                    </a:schemeClr>
                  </a:solidFill>
                  <a:cs typeface="+mn-cs"/>
                </a:rPr>
                <a:t>Mai</a:t>
              </a:r>
            </a:p>
          </p:txBody>
        </p:sp>
        <p:sp>
          <p:nvSpPr>
            <p:cNvPr id="13" name="ZoneTexte 12"/>
            <p:cNvSpPr txBox="1"/>
            <p:nvPr userDrawn="1"/>
          </p:nvSpPr>
          <p:spPr>
            <a:xfrm>
              <a:off x="5478358" y="0"/>
              <a:ext cx="676734" cy="230188"/>
            </a:xfrm>
            <a:prstGeom prst="rect">
              <a:avLst/>
            </a:prstGeom>
            <a:noFill/>
          </p:spPr>
          <p:txBody>
            <a:bodyPr>
              <a:spAutoFit/>
            </a:bodyPr>
            <a:lstStyle/>
            <a:p>
              <a:pPr algn="ctr">
                <a:defRPr/>
              </a:pPr>
              <a:r>
                <a:rPr lang="fr-FR" sz="900" dirty="0">
                  <a:solidFill>
                    <a:schemeClr val="bg1">
                      <a:lumMod val="65000"/>
                    </a:schemeClr>
                  </a:solidFill>
                  <a:cs typeface="+mn-cs"/>
                </a:rPr>
                <a:t>Juin</a:t>
              </a:r>
            </a:p>
          </p:txBody>
        </p:sp>
      </p:grpSp>
      <p:sp>
        <p:nvSpPr>
          <p:cNvPr id="14" name="Rectangle 13"/>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26"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5"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6"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7"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8"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3DEC216F-8424-4494-9A25-7F7BD4A55E36}" type="slidenum">
              <a:rPr lang="fr-FR" altLang="fr-FR"/>
              <a:pPr>
                <a:defRPr/>
              </a:pPr>
              <a:t>‹N°›</a:t>
            </a:fld>
            <a:endParaRPr lang="fr-FR" altLang="fr-FR"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ème semestre+marge">
    <p:spTree>
      <p:nvGrpSpPr>
        <p:cNvPr id="1" name=""/>
        <p:cNvGrpSpPr/>
        <p:nvPr/>
      </p:nvGrpSpPr>
      <p:grpSpPr>
        <a:xfrm>
          <a:off x="0" y="0"/>
          <a:ext cx="0" cy="0"/>
          <a:chOff x="0" y="0"/>
          <a:chExt cx="0" cy="0"/>
        </a:xfrm>
      </p:grpSpPr>
      <p:grpSp>
        <p:nvGrpSpPr>
          <p:cNvPr id="4" name="Groupe 21"/>
          <p:cNvGrpSpPr>
            <a:grpSpLocks/>
          </p:cNvGrpSpPr>
          <p:nvPr userDrawn="1"/>
        </p:nvGrpSpPr>
        <p:grpSpPr bwMode="auto">
          <a:xfrm>
            <a:off x="2051050" y="0"/>
            <a:ext cx="8204200" cy="6408738"/>
            <a:chOff x="6157371" y="0"/>
            <a:chExt cx="4097359" cy="6408739"/>
          </a:xfrm>
        </p:grpSpPr>
        <p:sp>
          <p:nvSpPr>
            <p:cNvPr id="5" name="Rectangle 4"/>
            <p:cNvSpPr/>
            <p:nvPr userDrawn="1"/>
          </p:nvSpPr>
          <p:spPr>
            <a:xfrm>
              <a:off x="6157371" y="0"/>
              <a:ext cx="68183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Rectangle 5"/>
            <p:cNvSpPr/>
            <p:nvPr userDrawn="1"/>
          </p:nvSpPr>
          <p:spPr>
            <a:xfrm>
              <a:off x="7524214" y="0"/>
              <a:ext cx="68183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userDrawn="1"/>
          </p:nvSpPr>
          <p:spPr>
            <a:xfrm>
              <a:off x="8891058" y="0"/>
              <a:ext cx="68183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6160542" y="0"/>
              <a:ext cx="678665" cy="230188"/>
            </a:xfrm>
            <a:prstGeom prst="rect">
              <a:avLst/>
            </a:prstGeom>
            <a:noFill/>
          </p:spPr>
          <p:txBody>
            <a:bodyPr>
              <a:spAutoFit/>
            </a:bodyPr>
            <a:lstStyle/>
            <a:p>
              <a:pPr algn="ctr">
                <a:defRPr/>
              </a:pPr>
              <a:r>
                <a:rPr lang="fr-FR" sz="900" dirty="0">
                  <a:solidFill>
                    <a:schemeClr val="bg1">
                      <a:lumMod val="65000"/>
                    </a:schemeClr>
                  </a:solidFill>
                  <a:cs typeface="+mn-cs"/>
                </a:rPr>
                <a:t>Juil.</a:t>
              </a:r>
            </a:p>
          </p:txBody>
        </p:sp>
        <p:sp>
          <p:nvSpPr>
            <p:cNvPr id="9" name="ZoneTexte 8"/>
            <p:cNvSpPr txBox="1"/>
            <p:nvPr userDrawn="1"/>
          </p:nvSpPr>
          <p:spPr>
            <a:xfrm>
              <a:off x="6844757" y="0"/>
              <a:ext cx="679457"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10" name="ZoneTexte 9"/>
            <p:cNvSpPr txBox="1"/>
            <p:nvPr userDrawn="1"/>
          </p:nvSpPr>
          <p:spPr>
            <a:xfrm>
              <a:off x="7529765" y="0"/>
              <a:ext cx="673115" cy="230188"/>
            </a:xfrm>
            <a:prstGeom prst="rect">
              <a:avLst/>
            </a:prstGeom>
            <a:noFill/>
          </p:spPr>
          <p:txBody>
            <a:bodyPr>
              <a:spAutoFit/>
            </a:bodyPr>
            <a:lstStyle/>
            <a:p>
              <a:pPr algn="ctr">
                <a:defRPr/>
              </a:pPr>
              <a:r>
                <a:rPr lang="fr-FR" sz="900" dirty="0">
                  <a:solidFill>
                    <a:schemeClr val="bg1">
                      <a:lumMod val="65000"/>
                    </a:schemeClr>
                  </a:solidFill>
                  <a:cs typeface="+mn-cs"/>
                </a:rPr>
                <a:t>Sept.</a:t>
              </a:r>
            </a:p>
          </p:txBody>
        </p:sp>
        <p:sp>
          <p:nvSpPr>
            <p:cNvPr id="11" name="ZoneTexte 10"/>
            <p:cNvSpPr txBox="1"/>
            <p:nvPr userDrawn="1"/>
          </p:nvSpPr>
          <p:spPr>
            <a:xfrm>
              <a:off x="8208429" y="0"/>
              <a:ext cx="682629" cy="230188"/>
            </a:xfrm>
            <a:prstGeom prst="rect">
              <a:avLst/>
            </a:prstGeom>
            <a:noFill/>
          </p:spPr>
          <p:txBody>
            <a:bodyPr>
              <a:spAutoFit/>
            </a:bodyPr>
            <a:lstStyle/>
            <a:p>
              <a:pPr algn="ctr">
                <a:defRPr/>
              </a:pPr>
              <a:r>
                <a:rPr lang="fr-FR" sz="900" dirty="0">
                  <a:solidFill>
                    <a:schemeClr val="bg1">
                      <a:lumMod val="65000"/>
                    </a:schemeClr>
                  </a:solidFill>
                  <a:cs typeface="+mn-cs"/>
                </a:rPr>
                <a:t>Oct.</a:t>
              </a:r>
            </a:p>
          </p:txBody>
        </p:sp>
        <p:sp>
          <p:nvSpPr>
            <p:cNvPr id="12" name="ZoneTexte 11"/>
            <p:cNvSpPr txBox="1"/>
            <p:nvPr userDrawn="1"/>
          </p:nvSpPr>
          <p:spPr>
            <a:xfrm>
              <a:off x="8896608" y="0"/>
              <a:ext cx="676286" cy="230188"/>
            </a:xfrm>
            <a:prstGeom prst="rect">
              <a:avLst/>
            </a:prstGeom>
            <a:noFill/>
          </p:spPr>
          <p:txBody>
            <a:bodyPr>
              <a:spAutoFit/>
            </a:bodyPr>
            <a:lstStyle/>
            <a:p>
              <a:pPr algn="ctr">
                <a:defRPr/>
              </a:pPr>
              <a:r>
                <a:rPr lang="fr-FR" sz="900" dirty="0">
                  <a:solidFill>
                    <a:schemeClr val="bg1">
                      <a:lumMod val="65000"/>
                    </a:schemeClr>
                  </a:solidFill>
                  <a:cs typeface="+mn-cs"/>
                </a:rPr>
                <a:t>Nov.</a:t>
              </a:r>
            </a:p>
          </p:txBody>
        </p:sp>
        <p:sp>
          <p:nvSpPr>
            <p:cNvPr id="13" name="ZoneTexte 12"/>
            <p:cNvSpPr txBox="1"/>
            <p:nvPr userDrawn="1"/>
          </p:nvSpPr>
          <p:spPr>
            <a:xfrm>
              <a:off x="9578444" y="0"/>
              <a:ext cx="676286" cy="230188"/>
            </a:xfrm>
            <a:prstGeom prst="rect">
              <a:avLst/>
            </a:prstGeom>
            <a:noFill/>
          </p:spPr>
          <p:txBody>
            <a:bodyPr>
              <a:spAutoFit/>
            </a:bodyPr>
            <a:lstStyle/>
            <a:p>
              <a:pPr algn="ctr">
                <a:defRPr/>
              </a:pPr>
              <a:r>
                <a:rPr lang="fr-FR" sz="900" dirty="0">
                  <a:solidFill>
                    <a:schemeClr val="bg1">
                      <a:lumMod val="65000"/>
                    </a:schemeClr>
                  </a:solidFill>
                  <a:cs typeface="+mn-cs"/>
                </a:rPr>
                <a:t>Déc.</a:t>
              </a:r>
            </a:p>
          </p:txBody>
        </p:sp>
      </p:grpSp>
      <p:sp>
        <p:nvSpPr>
          <p:cNvPr id="14" name="Rectangle 13"/>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26"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4"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6"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7"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8"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A191ADB6-FFE5-41C0-B8CC-B2C27AC363BC}" type="slidenum">
              <a:rPr lang="fr-FR" altLang="fr-FR"/>
              <a:pPr>
                <a:defRPr/>
              </a:pPr>
              <a:t>‹N°›</a:t>
            </a:fld>
            <a:endParaRPr lang="fr-FR" altLang="fr-FR"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er trimestre+marg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051050" y="0"/>
            <a:ext cx="8210550" cy="6408738"/>
            <a:chOff x="-23471" y="0"/>
            <a:chExt cx="10285071" cy="6408739"/>
          </a:xfrm>
        </p:grpSpPr>
        <p:sp>
          <p:nvSpPr>
            <p:cNvPr id="5" name="Rectangle 4"/>
            <p:cNvSpPr/>
            <p:nvPr userDrawn="1"/>
          </p:nvSpPr>
          <p:spPr>
            <a:xfrm>
              <a:off x="-23471" y="0"/>
              <a:ext cx="342636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23471" y="0"/>
              <a:ext cx="3406483" cy="230188"/>
            </a:xfrm>
            <a:prstGeom prst="rect">
              <a:avLst/>
            </a:prstGeom>
            <a:noFill/>
          </p:spPr>
          <p:txBody>
            <a:bodyPr>
              <a:spAutoFit/>
            </a:bodyPr>
            <a:lstStyle/>
            <a:p>
              <a:pPr algn="ctr">
                <a:defRPr/>
              </a:pPr>
              <a:r>
                <a:rPr lang="fr-FR" sz="900" dirty="0">
                  <a:solidFill>
                    <a:schemeClr val="bg1">
                      <a:lumMod val="65000"/>
                    </a:schemeClr>
                  </a:solidFill>
                  <a:cs typeface="+mn-cs"/>
                </a:rPr>
                <a:t>Janvier</a:t>
              </a:r>
            </a:p>
          </p:txBody>
        </p:sp>
        <p:sp>
          <p:nvSpPr>
            <p:cNvPr id="7" name="Rectangle 6"/>
            <p:cNvSpPr/>
            <p:nvPr userDrawn="1"/>
          </p:nvSpPr>
          <p:spPr>
            <a:xfrm>
              <a:off x="6835232" y="0"/>
              <a:ext cx="3426368"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3402898" y="0"/>
              <a:ext cx="3432334" cy="230188"/>
            </a:xfrm>
            <a:prstGeom prst="rect">
              <a:avLst/>
            </a:prstGeom>
            <a:noFill/>
          </p:spPr>
          <p:txBody>
            <a:bodyPr>
              <a:spAutoFit/>
            </a:bodyPr>
            <a:lstStyle/>
            <a:p>
              <a:pPr algn="ctr">
                <a:defRPr/>
              </a:pPr>
              <a:r>
                <a:rPr lang="fr-FR" sz="900" dirty="0">
                  <a:solidFill>
                    <a:schemeClr val="bg1">
                      <a:lumMod val="65000"/>
                    </a:schemeClr>
                  </a:solidFill>
                  <a:cs typeface="+mn-cs"/>
                </a:rPr>
                <a:t>Février</a:t>
              </a:r>
            </a:p>
          </p:txBody>
        </p:sp>
        <p:sp>
          <p:nvSpPr>
            <p:cNvPr id="9" name="ZoneTexte 8"/>
            <p:cNvSpPr txBox="1"/>
            <p:nvPr userDrawn="1"/>
          </p:nvSpPr>
          <p:spPr>
            <a:xfrm>
              <a:off x="6855118" y="0"/>
              <a:ext cx="3400517" cy="230188"/>
            </a:xfrm>
            <a:prstGeom prst="rect">
              <a:avLst/>
            </a:prstGeom>
            <a:noFill/>
          </p:spPr>
          <p:txBody>
            <a:bodyPr>
              <a:spAutoFit/>
            </a:bodyPr>
            <a:lstStyle/>
            <a:p>
              <a:pPr algn="ctr">
                <a:defRPr/>
              </a:pPr>
              <a:r>
                <a:rPr lang="fr-FR" sz="900" dirty="0">
                  <a:solidFill>
                    <a:schemeClr val="bg1">
                      <a:lumMod val="65000"/>
                    </a:schemeClr>
                  </a:solidFill>
                  <a:cs typeface="+mn-cs"/>
                </a:rPr>
                <a:t>Mars</a:t>
              </a:r>
            </a:p>
          </p:txBody>
        </p:sp>
      </p:grpSp>
      <p:sp>
        <p:nvSpPr>
          <p:cNvPr id="10" name="Rectangle 9"/>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15"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9"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2"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3"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4"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72D83E25-F758-4ADB-BF3D-4E7D2EC584F3}" type="slidenum">
              <a:rPr lang="fr-FR" altLang="fr-FR"/>
              <a:pPr>
                <a:defRPr/>
              </a:pPr>
              <a:t>‹N°›</a:t>
            </a:fld>
            <a:endParaRPr lang="fr-FR" altLang="fr-FR"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ème trimestre+marg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051050" y="0"/>
            <a:ext cx="8205788" cy="6408738"/>
            <a:chOff x="-23471" y="0"/>
            <a:chExt cx="10279835" cy="6408739"/>
          </a:xfrm>
        </p:grpSpPr>
        <p:sp>
          <p:nvSpPr>
            <p:cNvPr id="5" name="Rectangle 4"/>
            <p:cNvSpPr/>
            <p:nvPr userDrawn="1"/>
          </p:nvSpPr>
          <p:spPr>
            <a:xfrm>
              <a:off x="3427006" y="0"/>
              <a:ext cx="3428600"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23471" y="0"/>
              <a:ext cx="3406725" cy="230188"/>
            </a:xfrm>
            <a:prstGeom prst="rect">
              <a:avLst/>
            </a:prstGeom>
            <a:noFill/>
          </p:spPr>
          <p:txBody>
            <a:bodyPr>
              <a:spAutoFit/>
            </a:bodyPr>
            <a:lstStyle/>
            <a:p>
              <a:pPr algn="ctr">
                <a:defRPr/>
              </a:pPr>
              <a:r>
                <a:rPr lang="fr-FR" sz="900" dirty="0">
                  <a:solidFill>
                    <a:schemeClr val="bg1">
                      <a:lumMod val="65000"/>
                    </a:schemeClr>
                  </a:solidFill>
                  <a:cs typeface="+mn-cs"/>
                </a:rPr>
                <a:t>avril</a:t>
              </a:r>
            </a:p>
          </p:txBody>
        </p:sp>
        <p:sp>
          <p:nvSpPr>
            <p:cNvPr id="7" name="ZoneTexte 6"/>
            <p:cNvSpPr txBox="1"/>
            <p:nvPr userDrawn="1"/>
          </p:nvSpPr>
          <p:spPr>
            <a:xfrm>
              <a:off x="3403141" y="0"/>
              <a:ext cx="3430588" cy="230188"/>
            </a:xfrm>
            <a:prstGeom prst="rect">
              <a:avLst/>
            </a:prstGeom>
            <a:noFill/>
          </p:spPr>
          <p:txBody>
            <a:bodyPr>
              <a:spAutoFit/>
            </a:bodyPr>
            <a:lstStyle/>
            <a:p>
              <a:pPr algn="ctr">
                <a:defRPr/>
              </a:pPr>
              <a:r>
                <a:rPr lang="fr-FR" sz="900" dirty="0">
                  <a:solidFill>
                    <a:schemeClr val="bg1">
                      <a:lumMod val="65000"/>
                    </a:schemeClr>
                  </a:solidFill>
                  <a:cs typeface="+mn-cs"/>
                </a:rPr>
                <a:t>mai</a:t>
              </a:r>
            </a:p>
          </p:txBody>
        </p:sp>
        <p:sp>
          <p:nvSpPr>
            <p:cNvPr id="8" name="ZoneTexte 7"/>
            <p:cNvSpPr txBox="1"/>
            <p:nvPr userDrawn="1"/>
          </p:nvSpPr>
          <p:spPr>
            <a:xfrm>
              <a:off x="6855606" y="0"/>
              <a:ext cx="3400758" cy="230188"/>
            </a:xfrm>
            <a:prstGeom prst="rect">
              <a:avLst/>
            </a:prstGeom>
            <a:noFill/>
          </p:spPr>
          <p:txBody>
            <a:bodyPr>
              <a:spAutoFit/>
            </a:bodyPr>
            <a:lstStyle/>
            <a:p>
              <a:pPr algn="ctr">
                <a:defRPr/>
              </a:pPr>
              <a:r>
                <a:rPr lang="fr-FR" sz="900" dirty="0">
                  <a:solidFill>
                    <a:schemeClr val="bg1">
                      <a:lumMod val="65000"/>
                    </a:schemeClr>
                  </a:solidFill>
                  <a:cs typeface="+mn-cs"/>
                </a:rPr>
                <a:t>juin</a:t>
              </a:r>
            </a:p>
          </p:txBody>
        </p:sp>
      </p:grpSp>
      <p:sp>
        <p:nvSpPr>
          <p:cNvPr id="9" name="Rectangle 8"/>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15"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8"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1"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2"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3"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1308A414-938E-4522-807C-FE67D9359904}" type="slidenum">
              <a:rPr lang="fr-FR" altLang="fr-FR"/>
              <a:pPr>
                <a:defRPr/>
              </a:pPr>
              <a:t>‹N°›</a:t>
            </a:fld>
            <a:endParaRPr lang="fr-FR" altLang="fr-FR"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ème trimestre+marg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051050" y="0"/>
            <a:ext cx="8210550" cy="6408738"/>
            <a:chOff x="-23471" y="0"/>
            <a:chExt cx="10285071" cy="6408739"/>
          </a:xfrm>
        </p:grpSpPr>
        <p:sp>
          <p:nvSpPr>
            <p:cNvPr id="5" name="Rectangle 4"/>
            <p:cNvSpPr/>
            <p:nvPr userDrawn="1"/>
          </p:nvSpPr>
          <p:spPr>
            <a:xfrm>
              <a:off x="-23471" y="0"/>
              <a:ext cx="3426369"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23471" y="0"/>
              <a:ext cx="3384608" cy="230188"/>
            </a:xfrm>
            <a:prstGeom prst="rect">
              <a:avLst/>
            </a:prstGeom>
            <a:noFill/>
          </p:spPr>
          <p:txBody>
            <a:bodyPr>
              <a:spAutoFit/>
            </a:bodyPr>
            <a:lstStyle/>
            <a:p>
              <a:pPr algn="ctr">
                <a:defRPr/>
              </a:pPr>
              <a:r>
                <a:rPr lang="fr-FR" sz="900" dirty="0">
                  <a:solidFill>
                    <a:schemeClr val="bg1">
                      <a:lumMod val="65000"/>
                    </a:schemeClr>
                  </a:solidFill>
                  <a:cs typeface="+mn-cs"/>
                </a:rPr>
                <a:t>Juillet</a:t>
              </a:r>
            </a:p>
          </p:txBody>
        </p:sp>
        <p:sp>
          <p:nvSpPr>
            <p:cNvPr id="7" name="Rectangle 6"/>
            <p:cNvSpPr/>
            <p:nvPr userDrawn="1"/>
          </p:nvSpPr>
          <p:spPr>
            <a:xfrm>
              <a:off x="6835232" y="0"/>
              <a:ext cx="3426368"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userDrawn="1"/>
          </p:nvSpPr>
          <p:spPr>
            <a:xfrm>
              <a:off x="3402898" y="0"/>
              <a:ext cx="3432334" cy="230188"/>
            </a:xfrm>
            <a:prstGeom prst="rect">
              <a:avLst/>
            </a:prstGeom>
            <a:noFill/>
          </p:spPr>
          <p:txBody>
            <a:bodyPr>
              <a:spAutoFit/>
            </a:bodyPr>
            <a:lstStyle/>
            <a:p>
              <a:pPr algn="ctr">
                <a:defRPr/>
              </a:pPr>
              <a:r>
                <a:rPr lang="fr-FR" sz="900" dirty="0">
                  <a:solidFill>
                    <a:schemeClr val="bg1">
                      <a:lumMod val="65000"/>
                    </a:schemeClr>
                  </a:solidFill>
                  <a:cs typeface="+mn-cs"/>
                </a:rPr>
                <a:t>Août</a:t>
              </a:r>
            </a:p>
          </p:txBody>
        </p:sp>
        <p:sp>
          <p:nvSpPr>
            <p:cNvPr id="9" name="ZoneTexte 8"/>
            <p:cNvSpPr txBox="1"/>
            <p:nvPr userDrawn="1"/>
          </p:nvSpPr>
          <p:spPr>
            <a:xfrm>
              <a:off x="6835232" y="0"/>
              <a:ext cx="3420403" cy="230188"/>
            </a:xfrm>
            <a:prstGeom prst="rect">
              <a:avLst/>
            </a:prstGeom>
            <a:noFill/>
          </p:spPr>
          <p:txBody>
            <a:bodyPr>
              <a:spAutoFit/>
            </a:bodyPr>
            <a:lstStyle/>
            <a:p>
              <a:pPr algn="ctr">
                <a:defRPr/>
              </a:pPr>
              <a:r>
                <a:rPr lang="fr-FR" sz="900" dirty="0">
                  <a:solidFill>
                    <a:schemeClr val="bg1">
                      <a:lumMod val="65000"/>
                    </a:schemeClr>
                  </a:solidFill>
                  <a:cs typeface="+mn-cs"/>
                </a:rPr>
                <a:t>Septembre</a:t>
              </a:r>
            </a:p>
          </p:txBody>
        </p:sp>
      </p:grpSp>
      <p:sp>
        <p:nvSpPr>
          <p:cNvPr id="10" name="Rectangle 9"/>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14"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9"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2"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3"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5"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1F8CFA35-FA5B-4D6C-95C1-E32C74AABB00}" type="slidenum">
              <a:rPr lang="fr-FR" altLang="fr-FR"/>
              <a:pPr>
                <a:defRPr/>
              </a:pPr>
              <a:t>‹N°›</a:t>
            </a:fld>
            <a:endParaRPr lang="fr-FR" altLang="fr-FR"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ème trimestre+marge">
    <p:spTree>
      <p:nvGrpSpPr>
        <p:cNvPr id="1" name=""/>
        <p:cNvGrpSpPr/>
        <p:nvPr/>
      </p:nvGrpSpPr>
      <p:grpSpPr>
        <a:xfrm>
          <a:off x="0" y="0"/>
          <a:ext cx="0" cy="0"/>
          <a:chOff x="0" y="0"/>
          <a:chExt cx="0" cy="0"/>
        </a:xfrm>
      </p:grpSpPr>
      <p:grpSp>
        <p:nvGrpSpPr>
          <p:cNvPr id="4" name="Groupe 4"/>
          <p:cNvGrpSpPr>
            <a:grpSpLocks/>
          </p:cNvGrpSpPr>
          <p:nvPr userDrawn="1"/>
        </p:nvGrpSpPr>
        <p:grpSpPr bwMode="auto">
          <a:xfrm>
            <a:off x="2051050" y="0"/>
            <a:ext cx="8210550" cy="6408738"/>
            <a:chOff x="-1" y="0"/>
            <a:chExt cx="10261601" cy="6408739"/>
          </a:xfrm>
        </p:grpSpPr>
        <p:sp>
          <p:nvSpPr>
            <p:cNvPr id="5" name="Rectangle 4"/>
            <p:cNvSpPr/>
            <p:nvPr userDrawn="1"/>
          </p:nvSpPr>
          <p:spPr>
            <a:xfrm>
              <a:off x="3404660" y="0"/>
              <a:ext cx="3426486" cy="6408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p:nvPr userDrawn="1"/>
          </p:nvSpPr>
          <p:spPr>
            <a:xfrm>
              <a:off x="-1" y="0"/>
              <a:ext cx="3404661" cy="230188"/>
            </a:xfrm>
            <a:prstGeom prst="rect">
              <a:avLst/>
            </a:prstGeom>
            <a:noFill/>
          </p:spPr>
          <p:txBody>
            <a:bodyPr>
              <a:spAutoFit/>
            </a:bodyPr>
            <a:lstStyle/>
            <a:p>
              <a:pPr algn="ctr">
                <a:defRPr/>
              </a:pPr>
              <a:r>
                <a:rPr lang="fr-FR" sz="900" dirty="0">
                  <a:solidFill>
                    <a:schemeClr val="bg1">
                      <a:lumMod val="65000"/>
                    </a:schemeClr>
                  </a:solidFill>
                  <a:cs typeface="+mn-cs"/>
                </a:rPr>
                <a:t>Octobre</a:t>
              </a:r>
            </a:p>
          </p:txBody>
        </p:sp>
        <p:sp>
          <p:nvSpPr>
            <p:cNvPr id="7" name="ZoneTexte 6"/>
            <p:cNvSpPr txBox="1"/>
            <p:nvPr userDrawn="1"/>
          </p:nvSpPr>
          <p:spPr>
            <a:xfrm>
              <a:off x="3404660" y="0"/>
              <a:ext cx="3426486" cy="230188"/>
            </a:xfrm>
            <a:prstGeom prst="rect">
              <a:avLst/>
            </a:prstGeom>
            <a:noFill/>
          </p:spPr>
          <p:txBody>
            <a:bodyPr>
              <a:spAutoFit/>
            </a:bodyPr>
            <a:lstStyle/>
            <a:p>
              <a:pPr algn="ctr">
                <a:defRPr/>
              </a:pPr>
              <a:r>
                <a:rPr lang="fr-FR" sz="900" dirty="0">
                  <a:solidFill>
                    <a:schemeClr val="bg1">
                      <a:lumMod val="65000"/>
                    </a:schemeClr>
                  </a:solidFill>
                  <a:cs typeface="+mn-cs"/>
                </a:rPr>
                <a:t>Novembre</a:t>
              </a:r>
            </a:p>
          </p:txBody>
        </p:sp>
        <p:sp>
          <p:nvSpPr>
            <p:cNvPr id="8" name="ZoneTexte 7"/>
            <p:cNvSpPr txBox="1"/>
            <p:nvPr userDrawn="1"/>
          </p:nvSpPr>
          <p:spPr>
            <a:xfrm>
              <a:off x="6831147" y="0"/>
              <a:ext cx="3430453" cy="230188"/>
            </a:xfrm>
            <a:prstGeom prst="rect">
              <a:avLst/>
            </a:prstGeom>
            <a:noFill/>
          </p:spPr>
          <p:txBody>
            <a:bodyPr>
              <a:spAutoFit/>
            </a:bodyPr>
            <a:lstStyle/>
            <a:p>
              <a:pPr algn="ctr">
                <a:defRPr/>
              </a:pPr>
              <a:r>
                <a:rPr lang="fr-FR" sz="900" dirty="0">
                  <a:solidFill>
                    <a:schemeClr val="bg1">
                      <a:lumMod val="65000"/>
                    </a:schemeClr>
                  </a:solidFill>
                  <a:cs typeface="+mn-cs"/>
                </a:rPr>
                <a:t>Décembre</a:t>
              </a:r>
            </a:p>
          </p:txBody>
        </p:sp>
      </p:grpSp>
      <p:sp>
        <p:nvSpPr>
          <p:cNvPr id="9" name="Rectangle 8"/>
          <p:cNvSpPr/>
          <p:nvPr userDrawn="1"/>
        </p:nvSpPr>
        <p:spPr>
          <a:xfrm>
            <a:off x="0" y="0"/>
            <a:ext cx="2051050" cy="6408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14" name="Titre 1"/>
          <p:cNvSpPr>
            <a:spLocks noGrp="1"/>
          </p:cNvSpPr>
          <p:nvPr>
            <p:ph type="title"/>
          </p:nvPr>
        </p:nvSpPr>
        <p:spPr>
          <a:xfrm>
            <a:off x="0" y="-72232"/>
            <a:ext cx="2050849" cy="765866"/>
          </a:xfrm>
          <a:noFill/>
        </p:spPr>
        <p:txBody>
          <a:bodyPr lIns="0" tIns="0" rIns="72000" anchor="t">
            <a:noAutofit/>
          </a:bodyPr>
          <a:lstStyle>
            <a:lvl1pPr marL="0" indent="0" algn="r">
              <a:lnSpc>
                <a:spcPts val="2400"/>
              </a:lnSpc>
              <a:buSzPct val="100000"/>
              <a:buFontTx/>
              <a:buNone/>
              <a:defRPr lang="fr-FR" sz="1100"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8"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1"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12"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13"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7861B112-6D4D-48AC-A063-558B6777B485}" type="slidenum">
              <a:rPr lang="fr-FR" altLang="fr-FR"/>
              <a:pPr>
                <a:defRPr/>
              </a:pPr>
              <a:t>‹N°›</a:t>
            </a:fld>
            <a:endParaRPr lang="fr-FR" altLang="fr-FR"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sp>
        <p:nvSpPr>
          <p:cNvPr id="4"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5" name="Titre 1"/>
          <p:cNvSpPr>
            <a:spLocks noGrp="1"/>
          </p:cNvSpPr>
          <p:nvPr>
            <p:ph type="title"/>
          </p:nvPr>
        </p:nvSpPr>
        <p:spPr>
          <a:xfrm>
            <a:off x="0" y="2818840"/>
            <a:ext cx="10261600" cy="765866"/>
          </a:xfrm>
          <a:noFill/>
        </p:spPr>
        <p:txBody>
          <a:bodyPr anchor="ctr">
            <a:noAutofit/>
          </a:bodyPr>
          <a:lstStyle>
            <a:lvl1pPr marL="0" indent="0" algn="ctr">
              <a:lnSpc>
                <a:spcPts val="2400"/>
              </a:lnSpc>
              <a:buSzPct val="100000"/>
              <a:buFontTx/>
              <a:buNone/>
              <a:defRPr lang="fr-FR" sz="1400" b="0" kern="1200" spc="100" baseline="0" dirty="0" smtClean="0">
                <a:solidFill>
                  <a:srgbClr val="1D65BD"/>
                </a:solidFill>
                <a:latin typeface="+mn-lt"/>
                <a:ea typeface="+mn-ea"/>
                <a:cs typeface="+mn-cs"/>
              </a:defRPr>
            </a:lvl1pPr>
          </a:lstStyle>
          <a:p>
            <a:pPr lvl="0"/>
            <a:r>
              <a:rPr lang="fr-FR"/>
              <a:t>Modifiez le style du titre</a:t>
            </a:r>
            <a:endParaRPr lang="fr-FR" dirty="0"/>
          </a:p>
        </p:txBody>
      </p:sp>
      <p:sp>
        <p:nvSpPr>
          <p:cNvPr id="10"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6"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7"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8"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86061EB1-ABC5-4216-8F33-0A70501D8D38}" type="slidenum">
              <a:rPr lang="fr-FR" altLang="fr-FR"/>
              <a:pPr>
                <a:defRPr/>
              </a:pPr>
              <a:t>‹N°›</a:t>
            </a:fld>
            <a:endParaRPr lang="fr-FR" altLang="fr-FR" dirty="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 noir (pour vidéo)">
    <p:bg>
      <p:bgPr>
        <a:solidFill>
          <a:schemeClr val="tx1"/>
        </a:solidFill>
        <a:effectLst/>
      </p:bgPr>
    </p:bg>
    <p:spTree>
      <p:nvGrpSpPr>
        <p:cNvPr id="1" name=""/>
        <p:cNvGrpSpPr/>
        <p:nvPr/>
      </p:nvGrpSpPr>
      <p:grpSpPr>
        <a:xfrm>
          <a:off x="0" y="0"/>
          <a:ext cx="0" cy="0"/>
          <a:chOff x="0" y="0"/>
          <a:chExt cx="0" cy="0"/>
        </a:xfrm>
      </p:grpSpPr>
      <p:sp>
        <p:nvSpPr>
          <p:cNvPr id="4" name="Titre 1"/>
          <p:cNvSpPr txBox="1">
            <a:spLocks/>
          </p:cNvSpPr>
          <p:nvPr userDrawn="1"/>
        </p:nvSpPr>
        <p:spPr bwMode="auto">
          <a:xfrm>
            <a:off x="1250950" y="-1117600"/>
            <a:ext cx="9112250" cy="765175"/>
          </a:xfrm>
          <a:prstGeom prst="rect">
            <a:avLst/>
          </a:prstGeom>
          <a:noFill/>
          <a:ln>
            <a:noFill/>
          </a:ln>
          <a:extLst/>
        </p:spPr>
        <p:txBody>
          <a:bodyPr lIns="180000" tIns="42739" rIns="85478" bIns="0"/>
          <a:lstStyle>
            <a:lvl1pPr marL="0" indent="0" algn="r" rtl="0" eaLnBrk="1" fontAlgn="base" hangingPunct="1">
              <a:lnSpc>
                <a:spcPts val="1906"/>
              </a:lnSpc>
              <a:spcBef>
                <a:spcPct val="0"/>
              </a:spcBef>
              <a:spcAft>
                <a:spcPct val="0"/>
              </a:spcAft>
              <a:buSzPct val="100000"/>
              <a:buFontTx/>
              <a:buNone/>
              <a:defRPr lang="fr-FR" sz="2628" b="0" kern="1200" cap="all" spc="-80" baseline="0" dirty="0" smtClean="0">
                <a:solidFill>
                  <a:srgbClr val="E1E1E1"/>
                </a:solidFill>
                <a:latin typeface="Gill Sans Std" panose="020B0502020104020203" pitchFamily="34" charset="0"/>
                <a:ea typeface="+mn-ea"/>
                <a:cs typeface="+mn-cs"/>
              </a:defRPr>
            </a:lvl1pPr>
            <a:lvl2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2"/>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a:t>Modifiez le style du titre</a:t>
            </a:r>
          </a:p>
        </p:txBody>
      </p:sp>
      <p:sp>
        <p:nvSpPr>
          <p:cNvPr id="5" name="Titre 1"/>
          <p:cNvSpPr>
            <a:spLocks noGrp="1"/>
          </p:cNvSpPr>
          <p:nvPr>
            <p:ph type="title"/>
          </p:nvPr>
        </p:nvSpPr>
        <p:spPr>
          <a:xfrm>
            <a:off x="0" y="2818840"/>
            <a:ext cx="10261600" cy="765866"/>
          </a:xfrm>
          <a:noFill/>
        </p:spPr>
        <p:txBody>
          <a:bodyPr anchor="ctr">
            <a:noAutofit/>
          </a:bodyPr>
          <a:lstStyle>
            <a:lvl1pPr marL="0" indent="0" algn="ctr">
              <a:lnSpc>
                <a:spcPts val="2400"/>
              </a:lnSpc>
              <a:buSzPct val="100000"/>
              <a:buFontTx/>
              <a:buNone/>
              <a:defRPr lang="fr-FR" sz="1400" b="0" kern="1200" cap="none" spc="100" baseline="0" dirty="0" smtClean="0">
                <a:solidFill>
                  <a:schemeClr val="tx1">
                    <a:lumMod val="65000"/>
                    <a:lumOff val="35000"/>
                  </a:schemeClr>
                </a:solidFill>
                <a:latin typeface="+mn-lt"/>
                <a:ea typeface="+mn-ea"/>
                <a:cs typeface="+mn-cs"/>
              </a:defRPr>
            </a:lvl1pPr>
          </a:lstStyle>
          <a:p>
            <a:pPr lvl="0"/>
            <a:r>
              <a:rPr lang="fr-FR"/>
              <a:t>Cliquez pour modifier le style du titre</a:t>
            </a:r>
            <a:endParaRPr lang="fr-FR" dirty="0"/>
          </a:p>
        </p:txBody>
      </p:sp>
      <p:sp>
        <p:nvSpPr>
          <p:cNvPr id="10" name="Espace réservé du contenu 27"/>
          <p:cNvSpPr>
            <a:spLocks noGrp="1"/>
          </p:cNvSpPr>
          <p:nvPr>
            <p:ph sz="quarter" idx="15"/>
          </p:nvPr>
        </p:nvSpPr>
        <p:spPr>
          <a:xfrm>
            <a:off x="0" y="-516376"/>
            <a:ext cx="3580153" cy="236862"/>
          </a:xfrm>
          <a:prstGeom prst="rect">
            <a:avLst/>
          </a:prstGeom>
        </p:spPr>
        <p:txBody>
          <a:bodyPr lIns="0" anchor="ctr">
            <a:noAutofit/>
          </a:bodyPr>
          <a:lstStyle>
            <a:lvl1pPr marL="0" indent="0">
              <a:buFontTx/>
              <a:buNone/>
              <a:defRPr sz="1050" b="1" cap="all" baseline="0">
                <a:solidFill>
                  <a:srgbClr val="DEDEDE"/>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6" name="Espace réservé du pied de page 4"/>
          <p:cNvSpPr>
            <a:spLocks noGrp="1"/>
          </p:cNvSpPr>
          <p:nvPr>
            <p:ph type="ftr" sz="quarter" idx="16"/>
          </p:nvPr>
        </p:nvSpPr>
        <p:spPr>
          <a:xfrm>
            <a:off x="1535113" y="6545263"/>
            <a:ext cx="6969125" cy="209550"/>
          </a:xfrm>
        </p:spPr>
        <p:txBody>
          <a:bodyPr/>
          <a:lstStyle>
            <a:lvl1pPr algn="r">
              <a:defRPr lang="fr-FR" sz="900">
                <a:solidFill>
                  <a:srgbClr val="C5C5C5"/>
                </a:solidFill>
              </a:defRPr>
            </a:lvl1pPr>
          </a:lstStyle>
          <a:p>
            <a:pPr>
              <a:defRPr/>
            </a:pPr>
            <a:r>
              <a:rPr lang="fr-FR"/>
              <a:t>Fédération aITB - Assemblée Générale</a:t>
            </a:r>
            <a:endParaRPr dirty="0"/>
          </a:p>
        </p:txBody>
      </p:sp>
      <p:sp>
        <p:nvSpPr>
          <p:cNvPr id="7" name="Espace réservé de la date 3"/>
          <p:cNvSpPr>
            <a:spLocks noGrp="1"/>
          </p:cNvSpPr>
          <p:nvPr>
            <p:ph type="dt" sz="half" idx="17"/>
          </p:nvPr>
        </p:nvSpPr>
        <p:spPr>
          <a:xfrm>
            <a:off x="8483600" y="6545263"/>
            <a:ext cx="1201738" cy="209550"/>
          </a:xfrm>
        </p:spPr>
        <p:txBody>
          <a:bodyPr/>
          <a:lstStyle>
            <a:lvl1pPr algn="l">
              <a:defRPr sz="900">
                <a:solidFill>
                  <a:srgbClr val="C5C5C5"/>
                </a:solidFill>
              </a:defRPr>
            </a:lvl1pPr>
          </a:lstStyle>
          <a:p>
            <a:pPr>
              <a:defRPr/>
            </a:pPr>
            <a:r>
              <a:rPr lang="fr-FR"/>
              <a:t>02/02/2019</a:t>
            </a:r>
            <a:endParaRPr lang="fr-FR" dirty="0"/>
          </a:p>
        </p:txBody>
      </p:sp>
      <p:sp>
        <p:nvSpPr>
          <p:cNvPr id="8" name="Espace réservé du numéro de diapositive 5"/>
          <p:cNvSpPr>
            <a:spLocks noGrp="1"/>
          </p:cNvSpPr>
          <p:nvPr>
            <p:ph type="sldNum" sz="quarter" idx="18"/>
          </p:nvPr>
        </p:nvSpPr>
        <p:spPr>
          <a:xfrm>
            <a:off x="9888538" y="6545263"/>
            <a:ext cx="276225" cy="201612"/>
          </a:xfrm>
        </p:spPr>
        <p:txBody>
          <a:bodyPr lIns="0" tIns="0" rIns="0" bIns="0" anchor="ctr"/>
          <a:lstStyle>
            <a:lvl1pPr algn="ctr">
              <a:defRPr sz="920">
                <a:solidFill>
                  <a:srgbClr val="C5C5C5"/>
                </a:solidFill>
              </a:defRPr>
            </a:lvl1pPr>
          </a:lstStyle>
          <a:p>
            <a:pPr>
              <a:defRPr/>
            </a:pPr>
            <a:fld id="{C33D3AC0-3085-470A-9D55-D812E67B49D6}" type="slidenum">
              <a:rPr lang="fr-FR" altLang="fr-FR"/>
              <a:pPr>
                <a:defRPr/>
              </a:pPr>
              <a:t>‹N°›</a:t>
            </a:fld>
            <a:endParaRPr lang="fr-FR" altLang="fr-F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2">
    <p:spTree>
      <p:nvGrpSpPr>
        <p:cNvPr id="1" name=""/>
        <p:cNvGrpSpPr/>
        <p:nvPr/>
      </p:nvGrpSpPr>
      <p:grpSpPr>
        <a:xfrm>
          <a:off x="0" y="0"/>
          <a:ext cx="0" cy="0"/>
          <a:chOff x="0" y="0"/>
          <a:chExt cx="0" cy="0"/>
        </a:xfrm>
      </p:grpSpPr>
      <p:sp>
        <p:nvSpPr>
          <p:cNvPr id="4" name="Forme libre 3"/>
          <p:cNvSpPr/>
          <p:nvPr userDrawn="1"/>
        </p:nvSpPr>
        <p:spPr>
          <a:xfrm>
            <a:off x="4941888" y="-15875"/>
            <a:ext cx="5345112" cy="6480175"/>
          </a:xfrm>
          <a:custGeom>
            <a:avLst/>
            <a:gdLst>
              <a:gd name="connsiteX0" fmla="*/ 154112 w 6637105"/>
              <a:gd name="connsiteY0" fmla="*/ 0 h 6431622"/>
              <a:gd name="connsiteX1" fmla="*/ 2465797 w 6637105"/>
              <a:gd name="connsiteY1" fmla="*/ 3123344 h 6431622"/>
              <a:gd name="connsiteX2" fmla="*/ 0 w 6637105"/>
              <a:gd name="connsiteY2" fmla="*/ 6431622 h 6431622"/>
              <a:gd name="connsiteX3" fmla="*/ 6637105 w 6637105"/>
              <a:gd name="connsiteY3" fmla="*/ 6431622 h 6431622"/>
              <a:gd name="connsiteX4" fmla="*/ 6637105 w 6637105"/>
              <a:gd name="connsiteY4" fmla="*/ 0 h 6431622"/>
              <a:gd name="connsiteX0" fmla="*/ 154112 w 7830905"/>
              <a:gd name="connsiteY0" fmla="*/ 0 h 6431622"/>
              <a:gd name="connsiteX1" fmla="*/ 2465797 w 7830905"/>
              <a:gd name="connsiteY1" fmla="*/ 3123344 h 6431622"/>
              <a:gd name="connsiteX2" fmla="*/ 0 w 7830905"/>
              <a:gd name="connsiteY2" fmla="*/ 6431622 h 6431622"/>
              <a:gd name="connsiteX3" fmla="*/ 6637105 w 7830905"/>
              <a:gd name="connsiteY3" fmla="*/ 6431622 h 6431622"/>
              <a:gd name="connsiteX4" fmla="*/ 7830905 w 7830905"/>
              <a:gd name="connsiteY4" fmla="*/ 25400 h 6431622"/>
              <a:gd name="connsiteX0" fmla="*/ 154112 w 7907105"/>
              <a:gd name="connsiteY0" fmla="*/ 0 h 6444322"/>
              <a:gd name="connsiteX1" fmla="*/ 2465797 w 7907105"/>
              <a:gd name="connsiteY1" fmla="*/ 3123344 h 6444322"/>
              <a:gd name="connsiteX2" fmla="*/ 0 w 7907105"/>
              <a:gd name="connsiteY2" fmla="*/ 6431622 h 6444322"/>
              <a:gd name="connsiteX3" fmla="*/ 7907105 w 7907105"/>
              <a:gd name="connsiteY3" fmla="*/ 6444322 h 6444322"/>
              <a:gd name="connsiteX4" fmla="*/ 7830905 w 7907105"/>
              <a:gd name="connsiteY4" fmla="*/ 25400 h 6444322"/>
              <a:gd name="connsiteX0" fmla="*/ 154112 w 7907105"/>
              <a:gd name="connsiteY0" fmla="*/ 12700 h 6457022"/>
              <a:gd name="connsiteX1" fmla="*/ 2465797 w 7907105"/>
              <a:gd name="connsiteY1" fmla="*/ 3136044 h 6457022"/>
              <a:gd name="connsiteX2" fmla="*/ 0 w 7907105"/>
              <a:gd name="connsiteY2" fmla="*/ 6444322 h 6457022"/>
              <a:gd name="connsiteX3" fmla="*/ 7907105 w 7907105"/>
              <a:gd name="connsiteY3" fmla="*/ 6457022 h 6457022"/>
              <a:gd name="connsiteX4" fmla="*/ 7818205 w 7907105"/>
              <a:gd name="connsiteY4" fmla="*/ 0 h 64570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12700 h 6444322"/>
              <a:gd name="connsiteX0" fmla="*/ 166018 w 7931711"/>
              <a:gd name="connsiteY0" fmla="*/ 0 h 6445910"/>
              <a:gd name="connsiteX1" fmla="*/ 2477703 w 7931711"/>
              <a:gd name="connsiteY1" fmla="*/ 3123344 h 6445910"/>
              <a:gd name="connsiteX2" fmla="*/ 0 w 7931711"/>
              <a:gd name="connsiteY2" fmla="*/ 6445910 h 6445910"/>
              <a:gd name="connsiteX3" fmla="*/ 79190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2901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318686 w 7931711"/>
              <a:gd name="connsiteY3" fmla="*/ 6444322 h 6445910"/>
              <a:gd name="connsiteX4" fmla="*/ 7931711 w 7931711"/>
              <a:gd name="connsiteY4" fmla="*/ 12700 h 6445910"/>
              <a:gd name="connsiteX0" fmla="*/ 166018 w 5318699"/>
              <a:gd name="connsiteY0" fmla="*/ 0 h 6445910"/>
              <a:gd name="connsiteX1" fmla="*/ 2477703 w 5318699"/>
              <a:gd name="connsiteY1" fmla="*/ 3123344 h 6445910"/>
              <a:gd name="connsiteX2" fmla="*/ 0 w 5318699"/>
              <a:gd name="connsiteY2" fmla="*/ 6445910 h 6445910"/>
              <a:gd name="connsiteX3" fmla="*/ 5318686 w 5318699"/>
              <a:gd name="connsiteY3" fmla="*/ 6444322 h 6445910"/>
              <a:gd name="connsiteX4" fmla="*/ 4369361 w 5318699"/>
              <a:gd name="connsiteY4" fmla="*/ 1136650 h 6445910"/>
              <a:gd name="connsiteX0" fmla="*/ 166018 w 5319455"/>
              <a:gd name="connsiteY0" fmla="*/ 15875 h 6461785"/>
              <a:gd name="connsiteX1" fmla="*/ 2477703 w 5319455"/>
              <a:gd name="connsiteY1" fmla="*/ 3139219 h 6461785"/>
              <a:gd name="connsiteX2" fmla="*/ 0 w 5319455"/>
              <a:gd name="connsiteY2" fmla="*/ 6461785 h 6461785"/>
              <a:gd name="connsiteX3" fmla="*/ 5318686 w 5319455"/>
              <a:gd name="connsiteY3" fmla="*/ 6460197 h 6461785"/>
              <a:gd name="connsiteX4" fmla="*/ 5312336 w 5319455"/>
              <a:gd name="connsiteY4" fmla="*/ 0 h 6461785"/>
              <a:gd name="connsiteX0" fmla="*/ 156493 w 5319455"/>
              <a:gd name="connsiteY0" fmla="*/ 0 h 6464960"/>
              <a:gd name="connsiteX1" fmla="*/ 2477703 w 5319455"/>
              <a:gd name="connsiteY1" fmla="*/ 3142394 h 6464960"/>
              <a:gd name="connsiteX2" fmla="*/ 0 w 5319455"/>
              <a:gd name="connsiteY2" fmla="*/ 6464960 h 6464960"/>
              <a:gd name="connsiteX3" fmla="*/ 5318686 w 5319455"/>
              <a:gd name="connsiteY3" fmla="*/ 6463372 h 6464960"/>
              <a:gd name="connsiteX4" fmla="*/ 5312336 w 5319455"/>
              <a:gd name="connsiteY4" fmla="*/ 3175 h 6464960"/>
              <a:gd name="connsiteX0" fmla="*/ 156493 w 5319455"/>
              <a:gd name="connsiteY0" fmla="*/ 34925 h 6499885"/>
              <a:gd name="connsiteX1" fmla="*/ 2477703 w 5319455"/>
              <a:gd name="connsiteY1" fmla="*/ 3177319 h 6499885"/>
              <a:gd name="connsiteX2" fmla="*/ 0 w 5319455"/>
              <a:gd name="connsiteY2" fmla="*/ 6499885 h 6499885"/>
              <a:gd name="connsiteX3" fmla="*/ 5318686 w 5319455"/>
              <a:gd name="connsiteY3" fmla="*/ 6498297 h 6499885"/>
              <a:gd name="connsiteX4" fmla="*/ 5312336 w 5319455"/>
              <a:gd name="connsiteY4" fmla="*/ 0 h 6499885"/>
              <a:gd name="connsiteX0" fmla="*/ 156493 w 5338103"/>
              <a:gd name="connsiteY0" fmla="*/ 34925 h 6507822"/>
              <a:gd name="connsiteX1" fmla="*/ 2477703 w 5338103"/>
              <a:gd name="connsiteY1" fmla="*/ 3177319 h 6507822"/>
              <a:gd name="connsiteX2" fmla="*/ 0 w 5338103"/>
              <a:gd name="connsiteY2" fmla="*/ 6499885 h 6507822"/>
              <a:gd name="connsiteX3" fmla="*/ 5337736 w 5338103"/>
              <a:gd name="connsiteY3" fmla="*/ 6507822 h 6507822"/>
              <a:gd name="connsiteX4" fmla="*/ 5312336 w 5338103"/>
              <a:gd name="connsiteY4" fmla="*/ 0 h 6507822"/>
              <a:gd name="connsiteX0" fmla="*/ 156493 w 5338505"/>
              <a:gd name="connsiteY0" fmla="*/ 15875 h 6488772"/>
              <a:gd name="connsiteX1" fmla="*/ 2477703 w 5338505"/>
              <a:gd name="connsiteY1" fmla="*/ 3158269 h 6488772"/>
              <a:gd name="connsiteX2" fmla="*/ 0 w 5338505"/>
              <a:gd name="connsiteY2" fmla="*/ 6480835 h 6488772"/>
              <a:gd name="connsiteX3" fmla="*/ 5337736 w 5338505"/>
              <a:gd name="connsiteY3" fmla="*/ 6488772 h 6488772"/>
              <a:gd name="connsiteX4" fmla="*/ 5331386 w 5338505"/>
              <a:gd name="connsiteY4" fmla="*/ 0 h 6488772"/>
              <a:gd name="connsiteX0" fmla="*/ 156493 w 5345445"/>
              <a:gd name="connsiteY0" fmla="*/ 15875 h 6488772"/>
              <a:gd name="connsiteX1" fmla="*/ 2477703 w 5345445"/>
              <a:gd name="connsiteY1" fmla="*/ 3158269 h 6488772"/>
              <a:gd name="connsiteX2" fmla="*/ 0 w 5345445"/>
              <a:gd name="connsiteY2" fmla="*/ 6480835 h 6488772"/>
              <a:gd name="connsiteX3" fmla="*/ 5337736 w 5345445"/>
              <a:gd name="connsiteY3" fmla="*/ 6488772 h 6488772"/>
              <a:gd name="connsiteX4" fmla="*/ 5331386 w 5345445"/>
              <a:gd name="connsiteY4" fmla="*/ 0 h 6488772"/>
              <a:gd name="connsiteX0" fmla="*/ 156493 w 5336460"/>
              <a:gd name="connsiteY0" fmla="*/ 15875 h 6498297"/>
              <a:gd name="connsiteX1" fmla="*/ 2477703 w 5336460"/>
              <a:gd name="connsiteY1" fmla="*/ 3158269 h 6498297"/>
              <a:gd name="connsiteX2" fmla="*/ 0 w 5336460"/>
              <a:gd name="connsiteY2" fmla="*/ 6480835 h 6498297"/>
              <a:gd name="connsiteX3" fmla="*/ 5280586 w 5336460"/>
              <a:gd name="connsiteY3" fmla="*/ 6498297 h 6498297"/>
              <a:gd name="connsiteX4" fmla="*/ 5331386 w 5336460"/>
              <a:gd name="connsiteY4" fmla="*/ 0 h 6498297"/>
              <a:gd name="connsiteX0" fmla="*/ 156493 w 5345445"/>
              <a:gd name="connsiteY0" fmla="*/ 15875 h 6480835"/>
              <a:gd name="connsiteX1" fmla="*/ 2477703 w 5345445"/>
              <a:gd name="connsiteY1" fmla="*/ 3158269 h 6480835"/>
              <a:gd name="connsiteX2" fmla="*/ 0 w 5345445"/>
              <a:gd name="connsiteY2" fmla="*/ 6480835 h 6480835"/>
              <a:gd name="connsiteX3" fmla="*/ 5337736 w 5345445"/>
              <a:gd name="connsiteY3" fmla="*/ 6450672 h 6480835"/>
              <a:gd name="connsiteX4" fmla="*/ 5331386 w 5345445"/>
              <a:gd name="connsiteY4" fmla="*/ 0 h 64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445" h="6480835">
                <a:moveTo>
                  <a:pt x="156493" y="15875"/>
                </a:moveTo>
                <a:lnTo>
                  <a:pt x="2477703" y="3158269"/>
                </a:lnTo>
                <a:lnTo>
                  <a:pt x="0" y="6480835"/>
                </a:lnTo>
                <a:lnTo>
                  <a:pt x="5337736" y="6450672"/>
                </a:lnTo>
                <a:cubicBezTo>
                  <a:pt x="5341969" y="4315265"/>
                  <a:pt x="5355728" y="2125882"/>
                  <a:pt x="5331386" y="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Espace réservé du numéro de diapositive 5"/>
          <p:cNvSpPr txBox="1">
            <a:spLocks/>
          </p:cNvSpPr>
          <p:nvPr userDrawn="1"/>
        </p:nvSpPr>
        <p:spPr>
          <a:xfrm>
            <a:off x="9669463" y="6108700"/>
            <a:ext cx="409575" cy="201613"/>
          </a:xfrm>
          <a:prstGeom prst="rect">
            <a:avLst/>
          </a:prstGeom>
        </p:spPr>
        <p:txBody>
          <a:bodyPr lIns="0" tIns="0" rIns="0" bIns="0" anchor="ctr"/>
          <a:lstStyle>
            <a:defPPr>
              <a:defRPr lang="fr-FR"/>
            </a:defPPr>
            <a:lvl1pPr algn="ctr" rtl="0" fontAlgn="base">
              <a:spcBef>
                <a:spcPct val="0"/>
              </a:spcBef>
              <a:spcAft>
                <a:spcPct val="0"/>
              </a:spcAft>
              <a:defRPr sz="920" kern="1200">
                <a:solidFill>
                  <a:schemeClr val="bg1">
                    <a:lumMod val="65000"/>
                  </a:schemeClr>
                </a:solidFill>
                <a:latin typeface="Calibri" pitchFamily="34" charset="0"/>
                <a:ea typeface="+mn-ea"/>
                <a:cs typeface="+mn-cs"/>
              </a:defRPr>
            </a:lvl1pPr>
            <a:lvl2pPr marL="427038" indent="30163" algn="l" rtl="0" fontAlgn="base">
              <a:spcBef>
                <a:spcPct val="0"/>
              </a:spcBef>
              <a:spcAft>
                <a:spcPct val="0"/>
              </a:spcAft>
              <a:defRPr kern="1200">
                <a:solidFill>
                  <a:schemeClr val="tx1"/>
                </a:solidFill>
                <a:latin typeface="Calibri" pitchFamily="34" charset="0"/>
                <a:ea typeface="+mn-ea"/>
                <a:cs typeface="+mn-cs"/>
              </a:defRPr>
            </a:lvl2pPr>
            <a:lvl3pPr marL="854075" indent="60325" algn="l" rtl="0" fontAlgn="base">
              <a:spcBef>
                <a:spcPct val="0"/>
              </a:spcBef>
              <a:spcAft>
                <a:spcPct val="0"/>
              </a:spcAft>
              <a:defRPr kern="1200">
                <a:solidFill>
                  <a:schemeClr val="tx1"/>
                </a:solidFill>
                <a:latin typeface="Calibri" pitchFamily="34" charset="0"/>
                <a:ea typeface="+mn-ea"/>
                <a:cs typeface="+mn-cs"/>
              </a:defRPr>
            </a:lvl3pPr>
            <a:lvl4pPr marL="1281113" indent="90488" algn="l" rtl="0" fontAlgn="base">
              <a:spcBef>
                <a:spcPct val="0"/>
              </a:spcBef>
              <a:spcAft>
                <a:spcPct val="0"/>
              </a:spcAft>
              <a:defRPr kern="1200">
                <a:solidFill>
                  <a:schemeClr val="tx1"/>
                </a:solidFill>
                <a:latin typeface="Calibri" pitchFamily="34" charset="0"/>
                <a:ea typeface="+mn-ea"/>
                <a:cs typeface="+mn-cs"/>
              </a:defRPr>
            </a:lvl4pPr>
            <a:lvl5pPr marL="1708150" indent="12065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7B27BC1F-5A99-410C-8337-88659AB355A6}" type="slidenum">
              <a:rPr lang="fr-FR" altLang="fr-FR" smtClean="0">
                <a:solidFill>
                  <a:srgbClr val="0070C0"/>
                </a:solidFill>
              </a:rPr>
              <a:pPr>
                <a:defRPr/>
              </a:pPr>
              <a:t>‹N°›</a:t>
            </a:fld>
            <a:endParaRPr lang="fr-FR" altLang="fr-FR" dirty="0">
              <a:solidFill>
                <a:srgbClr val="0070C0"/>
              </a:solidFill>
            </a:endParaRPr>
          </a:p>
        </p:txBody>
      </p:sp>
      <p:sp>
        <p:nvSpPr>
          <p:cNvPr id="10" name="Titre 1"/>
          <p:cNvSpPr>
            <a:spLocks noGrp="1"/>
          </p:cNvSpPr>
          <p:nvPr>
            <p:ph type="title"/>
          </p:nvPr>
        </p:nvSpPr>
        <p:spPr>
          <a:xfrm>
            <a:off x="7480453" y="2442058"/>
            <a:ext cx="2495253" cy="1440000"/>
          </a:xfrm>
        </p:spPr>
        <p:txBody>
          <a:bodyPr lIns="0" tIns="0" rIns="0" anchor="ctr"/>
          <a:lstStyle>
            <a:lvl1pPr marL="0" indent="0" algn="l">
              <a:buFontTx/>
              <a:buNone/>
              <a:defRPr lang="fr-FR" sz="3200" b="1" kern="1200" cap="all" baseline="0" dirty="0" smtClean="0">
                <a:solidFill>
                  <a:schemeClr val="bg1"/>
                </a:solidFill>
                <a:latin typeface="+mn-lt"/>
                <a:ea typeface="+mn-ea"/>
                <a:cs typeface="+mn-cs"/>
              </a:defRPr>
            </a:lvl1pPr>
          </a:lstStyle>
          <a:p>
            <a:r>
              <a:rPr lang="fr-FR"/>
              <a:t>Modifiez le style du titre</a:t>
            </a:r>
            <a:endParaRPr lang="fr-BE" dirty="0"/>
          </a:p>
        </p:txBody>
      </p:sp>
      <p:sp>
        <p:nvSpPr>
          <p:cNvPr id="11" name="Espace réservé du texte 2"/>
          <p:cNvSpPr>
            <a:spLocks noGrp="1"/>
          </p:cNvSpPr>
          <p:nvPr>
            <p:ph type="body" idx="1"/>
          </p:nvPr>
        </p:nvSpPr>
        <p:spPr>
          <a:xfrm>
            <a:off x="99152" y="2442058"/>
            <a:ext cx="7194013" cy="1440000"/>
          </a:xfrm>
          <a:prstGeom prst="rect">
            <a:avLst/>
          </a:prstGeom>
        </p:spPr>
        <p:txBody>
          <a:bodyPr lIns="0" tIns="0" rIns="0" bIns="0" anchor="ctr">
            <a:noAutofit/>
          </a:bodyPr>
          <a:lstStyle>
            <a:lvl1pPr marL="0" indent="0" algn="r">
              <a:lnSpc>
                <a:spcPts val="2900"/>
              </a:lnSpc>
              <a:buNone/>
              <a:defRPr sz="3200" b="1" cap="all" baseline="0">
                <a:solidFill>
                  <a:schemeClr val="tx2"/>
                </a:solidFill>
              </a:defRPr>
            </a:lvl1pPr>
            <a:lvl2pPr marL="427391" indent="0">
              <a:buNone/>
              <a:defRPr sz="1700">
                <a:solidFill>
                  <a:schemeClr val="tx1">
                    <a:tint val="75000"/>
                  </a:schemeClr>
                </a:solidFill>
              </a:defRPr>
            </a:lvl2pPr>
            <a:lvl3pPr marL="854781" indent="0">
              <a:buNone/>
              <a:defRPr sz="1500">
                <a:solidFill>
                  <a:schemeClr val="tx1">
                    <a:tint val="75000"/>
                  </a:schemeClr>
                </a:solidFill>
              </a:defRPr>
            </a:lvl3pPr>
            <a:lvl4pPr marL="1282172" indent="0">
              <a:buNone/>
              <a:defRPr sz="1300">
                <a:solidFill>
                  <a:schemeClr val="tx1">
                    <a:tint val="75000"/>
                  </a:schemeClr>
                </a:solidFill>
              </a:defRPr>
            </a:lvl4pPr>
            <a:lvl5pPr marL="1709562" indent="0">
              <a:buNone/>
              <a:defRPr sz="1300">
                <a:solidFill>
                  <a:schemeClr val="tx1">
                    <a:tint val="75000"/>
                  </a:schemeClr>
                </a:solidFill>
              </a:defRPr>
            </a:lvl5pPr>
            <a:lvl6pPr marL="2136953" indent="0">
              <a:buNone/>
              <a:defRPr sz="1300">
                <a:solidFill>
                  <a:schemeClr val="tx1">
                    <a:tint val="75000"/>
                  </a:schemeClr>
                </a:solidFill>
              </a:defRPr>
            </a:lvl6pPr>
            <a:lvl7pPr marL="2564343" indent="0">
              <a:buNone/>
              <a:defRPr sz="1300">
                <a:solidFill>
                  <a:schemeClr val="tx1">
                    <a:tint val="75000"/>
                  </a:schemeClr>
                </a:solidFill>
              </a:defRPr>
            </a:lvl7pPr>
            <a:lvl8pPr marL="2991734" indent="0">
              <a:buNone/>
              <a:defRPr sz="1300">
                <a:solidFill>
                  <a:schemeClr val="tx1">
                    <a:tint val="75000"/>
                  </a:schemeClr>
                </a:solidFill>
              </a:defRPr>
            </a:lvl8pPr>
            <a:lvl9pPr marL="3419124" indent="0">
              <a:buNone/>
              <a:defRPr sz="1300">
                <a:solidFill>
                  <a:schemeClr val="tx1">
                    <a:tint val="75000"/>
                  </a:schemeClr>
                </a:solidFill>
              </a:defRPr>
            </a:lvl9pPr>
          </a:lstStyle>
          <a:p>
            <a:pPr lvl="0"/>
            <a:r>
              <a:rPr lang="fr-FR"/>
              <a:t>Modifiez les styles du texte du masque</a:t>
            </a:r>
          </a:p>
        </p:txBody>
      </p:sp>
      <p:sp>
        <p:nvSpPr>
          <p:cNvPr id="7" name="Espace réservé de la date 3"/>
          <p:cNvSpPr>
            <a:spLocks noGrp="1"/>
          </p:cNvSpPr>
          <p:nvPr>
            <p:ph type="dt" sz="half" idx="10"/>
          </p:nvPr>
        </p:nvSpPr>
        <p:spPr>
          <a:xfrm>
            <a:off x="5200650" y="6105525"/>
            <a:ext cx="1779588" cy="204788"/>
          </a:xfrm>
        </p:spPr>
        <p:txBody>
          <a:bodyPr/>
          <a:lstStyle>
            <a:lvl1pPr algn="l">
              <a:defRPr sz="900">
                <a:solidFill>
                  <a:srgbClr val="0070C0"/>
                </a:solidFill>
              </a:defRPr>
            </a:lvl1pPr>
          </a:lstStyle>
          <a:p>
            <a:pPr>
              <a:defRPr/>
            </a:pPr>
            <a:r>
              <a:rPr lang="fr-FR"/>
              <a:t>02/02/2019</a:t>
            </a:r>
            <a:endParaRPr lang="fr-FR" dirty="0"/>
          </a:p>
        </p:txBody>
      </p:sp>
      <p:sp>
        <p:nvSpPr>
          <p:cNvPr id="8" name="Espace réservé du pied de page 4"/>
          <p:cNvSpPr>
            <a:spLocks noGrp="1"/>
          </p:cNvSpPr>
          <p:nvPr>
            <p:ph type="ftr" sz="quarter" idx="11"/>
          </p:nvPr>
        </p:nvSpPr>
        <p:spPr>
          <a:xfrm>
            <a:off x="409575" y="6105525"/>
            <a:ext cx="4600575" cy="204788"/>
          </a:xfrm>
        </p:spPr>
        <p:txBody>
          <a:bodyPr/>
          <a:lstStyle>
            <a:lvl1pPr>
              <a:defRPr lang="fr-FR" sz="900">
                <a:solidFill>
                  <a:srgbClr val="00B0F0"/>
                </a:solidFill>
              </a:defRPr>
            </a:lvl1pPr>
          </a:lstStyle>
          <a:p>
            <a:pPr>
              <a:defRPr/>
            </a:pPr>
            <a:r>
              <a:rPr lang="fr-FR"/>
              <a:t>Fédération aITB - Assemblée Générale</a:t>
            </a:r>
            <a:endParaRP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de section 2">
    <p:spTree>
      <p:nvGrpSpPr>
        <p:cNvPr id="1" name=""/>
        <p:cNvGrpSpPr/>
        <p:nvPr/>
      </p:nvGrpSpPr>
      <p:grpSpPr>
        <a:xfrm>
          <a:off x="0" y="0"/>
          <a:ext cx="0" cy="0"/>
          <a:chOff x="0" y="0"/>
          <a:chExt cx="0" cy="0"/>
        </a:xfrm>
      </p:grpSpPr>
      <p:sp>
        <p:nvSpPr>
          <p:cNvPr id="4" name="Forme libre 3"/>
          <p:cNvSpPr/>
          <p:nvPr userDrawn="1"/>
        </p:nvSpPr>
        <p:spPr>
          <a:xfrm>
            <a:off x="3905250" y="-31750"/>
            <a:ext cx="6408738" cy="6496050"/>
          </a:xfrm>
          <a:custGeom>
            <a:avLst/>
            <a:gdLst>
              <a:gd name="connsiteX0" fmla="*/ 154112 w 6637105"/>
              <a:gd name="connsiteY0" fmla="*/ 0 h 6431622"/>
              <a:gd name="connsiteX1" fmla="*/ 2465797 w 6637105"/>
              <a:gd name="connsiteY1" fmla="*/ 3123344 h 6431622"/>
              <a:gd name="connsiteX2" fmla="*/ 0 w 6637105"/>
              <a:gd name="connsiteY2" fmla="*/ 6431622 h 6431622"/>
              <a:gd name="connsiteX3" fmla="*/ 6637105 w 6637105"/>
              <a:gd name="connsiteY3" fmla="*/ 6431622 h 6431622"/>
              <a:gd name="connsiteX4" fmla="*/ 6637105 w 6637105"/>
              <a:gd name="connsiteY4" fmla="*/ 0 h 6431622"/>
              <a:gd name="connsiteX0" fmla="*/ 154112 w 7830905"/>
              <a:gd name="connsiteY0" fmla="*/ 0 h 6431622"/>
              <a:gd name="connsiteX1" fmla="*/ 2465797 w 7830905"/>
              <a:gd name="connsiteY1" fmla="*/ 3123344 h 6431622"/>
              <a:gd name="connsiteX2" fmla="*/ 0 w 7830905"/>
              <a:gd name="connsiteY2" fmla="*/ 6431622 h 6431622"/>
              <a:gd name="connsiteX3" fmla="*/ 6637105 w 7830905"/>
              <a:gd name="connsiteY3" fmla="*/ 6431622 h 6431622"/>
              <a:gd name="connsiteX4" fmla="*/ 7830905 w 7830905"/>
              <a:gd name="connsiteY4" fmla="*/ 25400 h 6431622"/>
              <a:gd name="connsiteX0" fmla="*/ 154112 w 7907105"/>
              <a:gd name="connsiteY0" fmla="*/ 0 h 6444322"/>
              <a:gd name="connsiteX1" fmla="*/ 2465797 w 7907105"/>
              <a:gd name="connsiteY1" fmla="*/ 3123344 h 6444322"/>
              <a:gd name="connsiteX2" fmla="*/ 0 w 7907105"/>
              <a:gd name="connsiteY2" fmla="*/ 6431622 h 6444322"/>
              <a:gd name="connsiteX3" fmla="*/ 7907105 w 7907105"/>
              <a:gd name="connsiteY3" fmla="*/ 6444322 h 6444322"/>
              <a:gd name="connsiteX4" fmla="*/ 7830905 w 7907105"/>
              <a:gd name="connsiteY4" fmla="*/ 25400 h 6444322"/>
              <a:gd name="connsiteX0" fmla="*/ 154112 w 7907105"/>
              <a:gd name="connsiteY0" fmla="*/ 12700 h 6457022"/>
              <a:gd name="connsiteX1" fmla="*/ 2465797 w 7907105"/>
              <a:gd name="connsiteY1" fmla="*/ 3136044 h 6457022"/>
              <a:gd name="connsiteX2" fmla="*/ 0 w 7907105"/>
              <a:gd name="connsiteY2" fmla="*/ 6444322 h 6457022"/>
              <a:gd name="connsiteX3" fmla="*/ 7907105 w 7907105"/>
              <a:gd name="connsiteY3" fmla="*/ 6457022 h 6457022"/>
              <a:gd name="connsiteX4" fmla="*/ 7818205 w 7907105"/>
              <a:gd name="connsiteY4" fmla="*/ 0 h 64570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12700 h 6444322"/>
              <a:gd name="connsiteX0" fmla="*/ 166018 w 7931711"/>
              <a:gd name="connsiteY0" fmla="*/ 0 h 6445910"/>
              <a:gd name="connsiteX1" fmla="*/ 2477703 w 7931711"/>
              <a:gd name="connsiteY1" fmla="*/ 3123344 h 6445910"/>
              <a:gd name="connsiteX2" fmla="*/ 0 w 7931711"/>
              <a:gd name="connsiteY2" fmla="*/ 6445910 h 6445910"/>
              <a:gd name="connsiteX3" fmla="*/ 79190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2901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318686 w 7931711"/>
              <a:gd name="connsiteY3" fmla="*/ 6444322 h 6445910"/>
              <a:gd name="connsiteX4" fmla="*/ 7931711 w 7931711"/>
              <a:gd name="connsiteY4" fmla="*/ 12700 h 6445910"/>
              <a:gd name="connsiteX0" fmla="*/ 166018 w 5318699"/>
              <a:gd name="connsiteY0" fmla="*/ 0 h 6445910"/>
              <a:gd name="connsiteX1" fmla="*/ 2477703 w 5318699"/>
              <a:gd name="connsiteY1" fmla="*/ 3123344 h 6445910"/>
              <a:gd name="connsiteX2" fmla="*/ 0 w 5318699"/>
              <a:gd name="connsiteY2" fmla="*/ 6445910 h 6445910"/>
              <a:gd name="connsiteX3" fmla="*/ 5318686 w 5318699"/>
              <a:gd name="connsiteY3" fmla="*/ 6444322 h 6445910"/>
              <a:gd name="connsiteX4" fmla="*/ 4369361 w 5318699"/>
              <a:gd name="connsiteY4" fmla="*/ 1136650 h 6445910"/>
              <a:gd name="connsiteX0" fmla="*/ 166018 w 5319455"/>
              <a:gd name="connsiteY0" fmla="*/ 15875 h 6461785"/>
              <a:gd name="connsiteX1" fmla="*/ 2477703 w 5319455"/>
              <a:gd name="connsiteY1" fmla="*/ 3139219 h 6461785"/>
              <a:gd name="connsiteX2" fmla="*/ 0 w 5319455"/>
              <a:gd name="connsiteY2" fmla="*/ 6461785 h 6461785"/>
              <a:gd name="connsiteX3" fmla="*/ 5318686 w 5319455"/>
              <a:gd name="connsiteY3" fmla="*/ 6460197 h 6461785"/>
              <a:gd name="connsiteX4" fmla="*/ 5312336 w 5319455"/>
              <a:gd name="connsiteY4" fmla="*/ 0 h 6461785"/>
              <a:gd name="connsiteX0" fmla="*/ 156493 w 5319455"/>
              <a:gd name="connsiteY0" fmla="*/ 0 h 6464960"/>
              <a:gd name="connsiteX1" fmla="*/ 2477703 w 5319455"/>
              <a:gd name="connsiteY1" fmla="*/ 3142394 h 6464960"/>
              <a:gd name="connsiteX2" fmla="*/ 0 w 5319455"/>
              <a:gd name="connsiteY2" fmla="*/ 6464960 h 6464960"/>
              <a:gd name="connsiteX3" fmla="*/ 5318686 w 5319455"/>
              <a:gd name="connsiteY3" fmla="*/ 6463372 h 6464960"/>
              <a:gd name="connsiteX4" fmla="*/ 5312336 w 5319455"/>
              <a:gd name="connsiteY4" fmla="*/ 3175 h 6464960"/>
              <a:gd name="connsiteX0" fmla="*/ 156493 w 5319455"/>
              <a:gd name="connsiteY0" fmla="*/ 34925 h 6499885"/>
              <a:gd name="connsiteX1" fmla="*/ 2477703 w 5319455"/>
              <a:gd name="connsiteY1" fmla="*/ 3177319 h 6499885"/>
              <a:gd name="connsiteX2" fmla="*/ 0 w 5319455"/>
              <a:gd name="connsiteY2" fmla="*/ 6499885 h 6499885"/>
              <a:gd name="connsiteX3" fmla="*/ 5318686 w 5319455"/>
              <a:gd name="connsiteY3" fmla="*/ 6498297 h 6499885"/>
              <a:gd name="connsiteX4" fmla="*/ 5312336 w 5319455"/>
              <a:gd name="connsiteY4" fmla="*/ 0 h 6499885"/>
              <a:gd name="connsiteX0" fmla="*/ 156493 w 5338103"/>
              <a:gd name="connsiteY0" fmla="*/ 34925 h 6507822"/>
              <a:gd name="connsiteX1" fmla="*/ 2477703 w 5338103"/>
              <a:gd name="connsiteY1" fmla="*/ 3177319 h 6507822"/>
              <a:gd name="connsiteX2" fmla="*/ 0 w 5338103"/>
              <a:gd name="connsiteY2" fmla="*/ 6499885 h 6507822"/>
              <a:gd name="connsiteX3" fmla="*/ 5337736 w 5338103"/>
              <a:gd name="connsiteY3" fmla="*/ 6507822 h 6507822"/>
              <a:gd name="connsiteX4" fmla="*/ 5312336 w 5338103"/>
              <a:gd name="connsiteY4" fmla="*/ 0 h 6507822"/>
              <a:gd name="connsiteX0" fmla="*/ 156493 w 5338505"/>
              <a:gd name="connsiteY0" fmla="*/ 15875 h 6488772"/>
              <a:gd name="connsiteX1" fmla="*/ 2477703 w 5338505"/>
              <a:gd name="connsiteY1" fmla="*/ 3158269 h 6488772"/>
              <a:gd name="connsiteX2" fmla="*/ 0 w 5338505"/>
              <a:gd name="connsiteY2" fmla="*/ 6480835 h 6488772"/>
              <a:gd name="connsiteX3" fmla="*/ 5337736 w 5338505"/>
              <a:gd name="connsiteY3" fmla="*/ 6488772 h 6488772"/>
              <a:gd name="connsiteX4" fmla="*/ 5331386 w 5338505"/>
              <a:gd name="connsiteY4" fmla="*/ 0 h 6488772"/>
              <a:gd name="connsiteX0" fmla="*/ 156493 w 5345445"/>
              <a:gd name="connsiteY0" fmla="*/ 15875 h 6488772"/>
              <a:gd name="connsiteX1" fmla="*/ 2477703 w 5345445"/>
              <a:gd name="connsiteY1" fmla="*/ 3158269 h 6488772"/>
              <a:gd name="connsiteX2" fmla="*/ 0 w 5345445"/>
              <a:gd name="connsiteY2" fmla="*/ 6480835 h 6488772"/>
              <a:gd name="connsiteX3" fmla="*/ 5337736 w 5345445"/>
              <a:gd name="connsiteY3" fmla="*/ 6488772 h 6488772"/>
              <a:gd name="connsiteX4" fmla="*/ 5331386 w 5345445"/>
              <a:gd name="connsiteY4" fmla="*/ 0 h 6488772"/>
              <a:gd name="connsiteX0" fmla="*/ 156493 w 5336460"/>
              <a:gd name="connsiteY0" fmla="*/ 15875 h 6498297"/>
              <a:gd name="connsiteX1" fmla="*/ 2477703 w 5336460"/>
              <a:gd name="connsiteY1" fmla="*/ 3158269 h 6498297"/>
              <a:gd name="connsiteX2" fmla="*/ 0 w 5336460"/>
              <a:gd name="connsiteY2" fmla="*/ 6480835 h 6498297"/>
              <a:gd name="connsiteX3" fmla="*/ 5280586 w 5336460"/>
              <a:gd name="connsiteY3" fmla="*/ 6498297 h 6498297"/>
              <a:gd name="connsiteX4" fmla="*/ 5331386 w 5336460"/>
              <a:gd name="connsiteY4" fmla="*/ 0 h 6498297"/>
              <a:gd name="connsiteX0" fmla="*/ 156493 w 5345445"/>
              <a:gd name="connsiteY0" fmla="*/ 15875 h 6480835"/>
              <a:gd name="connsiteX1" fmla="*/ 2477703 w 5345445"/>
              <a:gd name="connsiteY1" fmla="*/ 3158269 h 6480835"/>
              <a:gd name="connsiteX2" fmla="*/ 0 w 5345445"/>
              <a:gd name="connsiteY2" fmla="*/ 6480835 h 6480835"/>
              <a:gd name="connsiteX3" fmla="*/ 5337736 w 5345445"/>
              <a:gd name="connsiteY3" fmla="*/ 6450672 h 6480835"/>
              <a:gd name="connsiteX4" fmla="*/ 5331386 w 5345445"/>
              <a:gd name="connsiteY4" fmla="*/ 0 h 6480835"/>
              <a:gd name="connsiteX0" fmla="*/ 156493 w 6390974"/>
              <a:gd name="connsiteY0" fmla="*/ 0 h 6464960"/>
              <a:gd name="connsiteX1" fmla="*/ 2477703 w 6390974"/>
              <a:gd name="connsiteY1" fmla="*/ 3142394 h 6464960"/>
              <a:gd name="connsiteX2" fmla="*/ 0 w 6390974"/>
              <a:gd name="connsiteY2" fmla="*/ 6464960 h 6464960"/>
              <a:gd name="connsiteX3" fmla="*/ 5337736 w 6390974"/>
              <a:gd name="connsiteY3" fmla="*/ 6434797 h 6464960"/>
              <a:gd name="connsiteX4" fmla="*/ 6390566 w 6390974"/>
              <a:gd name="connsiteY4" fmla="*/ 6985 h 6464960"/>
              <a:gd name="connsiteX0" fmla="*/ 156493 w 6402018"/>
              <a:gd name="connsiteY0" fmla="*/ 0 h 6464960"/>
              <a:gd name="connsiteX1" fmla="*/ 2477703 w 6402018"/>
              <a:gd name="connsiteY1" fmla="*/ 3142394 h 6464960"/>
              <a:gd name="connsiteX2" fmla="*/ 0 w 6402018"/>
              <a:gd name="connsiteY2" fmla="*/ 6464960 h 6464960"/>
              <a:gd name="connsiteX3" fmla="*/ 6389296 w 6402018"/>
              <a:gd name="connsiteY3" fmla="*/ 6442417 h 6464960"/>
              <a:gd name="connsiteX4" fmla="*/ 6390566 w 6402018"/>
              <a:gd name="connsiteY4" fmla="*/ 6985 h 6464960"/>
              <a:gd name="connsiteX0" fmla="*/ 156493 w 6470659"/>
              <a:gd name="connsiteY0" fmla="*/ 38735 h 6503695"/>
              <a:gd name="connsiteX1" fmla="*/ 2477703 w 6470659"/>
              <a:gd name="connsiteY1" fmla="*/ 3181129 h 6503695"/>
              <a:gd name="connsiteX2" fmla="*/ 0 w 6470659"/>
              <a:gd name="connsiteY2" fmla="*/ 6503695 h 6503695"/>
              <a:gd name="connsiteX3" fmla="*/ 6389296 w 6470659"/>
              <a:gd name="connsiteY3" fmla="*/ 6481152 h 6503695"/>
              <a:gd name="connsiteX4" fmla="*/ 6466766 w 6470659"/>
              <a:gd name="connsiteY4" fmla="*/ 0 h 6503695"/>
              <a:gd name="connsiteX0" fmla="*/ 156493 w 6515267"/>
              <a:gd name="connsiteY0" fmla="*/ 0 h 6464960"/>
              <a:gd name="connsiteX1" fmla="*/ 2477703 w 6515267"/>
              <a:gd name="connsiteY1" fmla="*/ 3142394 h 6464960"/>
              <a:gd name="connsiteX2" fmla="*/ 0 w 6515267"/>
              <a:gd name="connsiteY2" fmla="*/ 6464960 h 6464960"/>
              <a:gd name="connsiteX3" fmla="*/ 6389296 w 6515267"/>
              <a:gd name="connsiteY3" fmla="*/ 6442417 h 6464960"/>
              <a:gd name="connsiteX4" fmla="*/ 6512486 w 6515267"/>
              <a:gd name="connsiteY4" fmla="*/ 182245 h 6464960"/>
              <a:gd name="connsiteX0" fmla="*/ 156493 w 6407810"/>
              <a:gd name="connsiteY0" fmla="*/ 31115 h 6496075"/>
              <a:gd name="connsiteX1" fmla="*/ 2477703 w 6407810"/>
              <a:gd name="connsiteY1" fmla="*/ 3173509 h 6496075"/>
              <a:gd name="connsiteX2" fmla="*/ 0 w 6407810"/>
              <a:gd name="connsiteY2" fmla="*/ 6496075 h 6496075"/>
              <a:gd name="connsiteX3" fmla="*/ 6389296 w 6407810"/>
              <a:gd name="connsiteY3" fmla="*/ 6473532 h 6496075"/>
              <a:gd name="connsiteX4" fmla="*/ 6398186 w 6407810"/>
              <a:gd name="connsiteY4" fmla="*/ 0 h 649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810" h="6496075">
                <a:moveTo>
                  <a:pt x="156493" y="31115"/>
                </a:moveTo>
                <a:lnTo>
                  <a:pt x="2477703" y="3173509"/>
                </a:lnTo>
                <a:lnTo>
                  <a:pt x="0" y="6496075"/>
                </a:lnTo>
                <a:lnTo>
                  <a:pt x="6389296" y="6473532"/>
                </a:lnTo>
                <a:cubicBezTo>
                  <a:pt x="6393529" y="4338125"/>
                  <a:pt x="6422528" y="2125882"/>
                  <a:pt x="6398186" y="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Espace réservé du numéro de diapositive 5"/>
          <p:cNvSpPr txBox="1">
            <a:spLocks/>
          </p:cNvSpPr>
          <p:nvPr userDrawn="1"/>
        </p:nvSpPr>
        <p:spPr>
          <a:xfrm>
            <a:off x="9669463" y="6108700"/>
            <a:ext cx="409575" cy="201613"/>
          </a:xfrm>
          <a:prstGeom prst="rect">
            <a:avLst/>
          </a:prstGeom>
        </p:spPr>
        <p:txBody>
          <a:bodyPr lIns="0" tIns="0" rIns="0" bIns="0" anchor="ctr"/>
          <a:lstStyle>
            <a:defPPr>
              <a:defRPr lang="fr-FR"/>
            </a:defPPr>
            <a:lvl1pPr algn="ctr" rtl="0" fontAlgn="base">
              <a:spcBef>
                <a:spcPct val="0"/>
              </a:spcBef>
              <a:spcAft>
                <a:spcPct val="0"/>
              </a:spcAft>
              <a:defRPr sz="920" kern="1200">
                <a:solidFill>
                  <a:schemeClr val="bg1">
                    <a:lumMod val="65000"/>
                  </a:schemeClr>
                </a:solidFill>
                <a:latin typeface="Calibri" pitchFamily="34" charset="0"/>
                <a:ea typeface="+mn-ea"/>
                <a:cs typeface="+mn-cs"/>
              </a:defRPr>
            </a:lvl1pPr>
            <a:lvl2pPr marL="427038" indent="30163" algn="l" rtl="0" fontAlgn="base">
              <a:spcBef>
                <a:spcPct val="0"/>
              </a:spcBef>
              <a:spcAft>
                <a:spcPct val="0"/>
              </a:spcAft>
              <a:defRPr kern="1200">
                <a:solidFill>
                  <a:schemeClr val="tx1"/>
                </a:solidFill>
                <a:latin typeface="Calibri" pitchFamily="34" charset="0"/>
                <a:ea typeface="+mn-ea"/>
                <a:cs typeface="+mn-cs"/>
              </a:defRPr>
            </a:lvl2pPr>
            <a:lvl3pPr marL="854075" indent="60325" algn="l" rtl="0" fontAlgn="base">
              <a:spcBef>
                <a:spcPct val="0"/>
              </a:spcBef>
              <a:spcAft>
                <a:spcPct val="0"/>
              </a:spcAft>
              <a:defRPr kern="1200">
                <a:solidFill>
                  <a:schemeClr val="tx1"/>
                </a:solidFill>
                <a:latin typeface="Calibri" pitchFamily="34" charset="0"/>
                <a:ea typeface="+mn-ea"/>
                <a:cs typeface="+mn-cs"/>
              </a:defRPr>
            </a:lvl3pPr>
            <a:lvl4pPr marL="1281113" indent="90488" algn="l" rtl="0" fontAlgn="base">
              <a:spcBef>
                <a:spcPct val="0"/>
              </a:spcBef>
              <a:spcAft>
                <a:spcPct val="0"/>
              </a:spcAft>
              <a:defRPr kern="1200">
                <a:solidFill>
                  <a:schemeClr val="tx1"/>
                </a:solidFill>
                <a:latin typeface="Calibri" pitchFamily="34" charset="0"/>
                <a:ea typeface="+mn-ea"/>
                <a:cs typeface="+mn-cs"/>
              </a:defRPr>
            </a:lvl4pPr>
            <a:lvl5pPr marL="1708150" indent="12065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52D4A838-8BB4-4BD5-B823-194C4AAA994C}" type="slidenum">
              <a:rPr lang="fr-FR" altLang="fr-FR" smtClean="0">
                <a:solidFill>
                  <a:srgbClr val="0070C0"/>
                </a:solidFill>
              </a:rPr>
              <a:pPr>
                <a:defRPr/>
              </a:pPr>
              <a:t>‹N°›</a:t>
            </a:fld>
            <a:endParaRPr lang="fr-FR" altLang="fr-FR" dirty="0">
              <a:solidFill>
                <a:srgbClr val="0070C0"/>
              </a:solidFill>
            </a:endParaRPr>
          </a:p>
        </p:txBody>
      </p:sp>
      <p:sp>
        <p:nvSpPr>
          <p:cNvPr id="16" name="Titre 1"/>
          <p:cNvSpPr>
            <a:spLocks noGrp="1"/>
          </p:cNvSpPr>
          <p:nvPr>
            <p:ph type="title"/>
          </p:nvPr>
        </p:nvSpPr>
        <p:spPr>
          <a:xfrm>
            <a:off x="6441549" y="2442058"/>
            <a:ext cx="3534157" cy="1440000"/>
          </a:xfrm>
        </p:spPr>
        <p:txBody>
          <a:bodyPr lIns="0" tIns="0" rIns="0" anchor="ctr"/>
          <a:lstStyle>
            <a:lvl1pPr marL="0" indent="0" algn="l">
              <a:buFontTx/>
              <a:buNone/>
              <a:defRPr lang="fr-FR" sz="3200" b="1" kern="1200" cap="all" baseline="0" dirty="0" smtClean="0">
                <a:solidFill>
                  <a:schemeClr val="bg1"/>
                </a:solidFill>
                <a:latin typeface="+mn-lt"/>
                <a:ea typeface="+mn-ea"/>
                <a:cs typeface="+mn-cs"/>
              </a:defRPr>
            </a:lvl1pPr>
          </a:lstStyle>
          <a:p>
            <a:r>
              <a:rPr lang="fr-FR"/>
              <a:t>Modifiez le style du titre</a:t>
            </a:r>
            <a:endParaRPr lang="fr-BE" dirty="0"/>
          </a:p>
        </p:txBody>
      </p:sp>
      <p:sp>
        <p:nvSpPr>
          <p:cNvPr id="17" name="Espace réservé du texte 2"/>
          <p:cNvSpPr>
            <a:spLocks noGrp="1"/>
          </p:cNvSpPr>
          <p:nvPr>
            <p:ph type="body" idx="1"/>
          </p:nvPr>
        </p:nvSpPr>
        <p:spPr>
          <a:xfrm>
            <a:off x="329185" y="2442058"/>
            <a:ext cx="5774436" cy="1440000"/>
          </a:xfrm>
          <a:prstGeom prst="rect">
            <a:avLst/>
          </a:prstGeom>
        </p:spPr>
        <p:txBody>
          <a:bodyPr lIns="0" tIns="0" rIns="0" bIns="0" anchor="ctr">
            <a:noAutofit/>
          </a:bodyPr>
          <a:lstStyle>
            <a:lvl1pPr marL="0" indent="0" algn="r">
              <a:lnSpc>
                <a:spcPts val="2900"/>
              </a:lnSpc>
              <a:buNone/>
              <a:defRPr sz="3200" b="1" cap="all" baseline="0">
                <a:solidFill>
                  <a:schemeClr val="tx2"/>
                </a:solidFill>
              </a:defRPr>
            </a:lvl1pPr>
            <a:lvl2pPr marL="427391" indent="0">
              <a:buNone/>
              <a:defRPr sz="1700">
                <a:solidFill>
                  <a:schemeClr val="tx1">
                    <a:tint val="75000"/>
                  </a:schemeClr>
                </a:solidFill>
              </a:defRPr>
            </a:lvl2pPr>
            <a:lvl3pPr marL="854781" indent="0">
              <a:buNone/>
              <a:defRPr sz="1500">
                <a:solidFill>
                  <a:schemeClr val="tx1">
                    <a:tint val="75000"/>
                  </a:schemeClr>
                </a:solidFill>
              </a:defRPr>
            </a:lvl3pPr>
            <a:lvl4pPr marL="1282172" indent="0">
              <a:buNone/>
              <a:defRPr sz="1300">
                <a:solidFill>
                  <a:schemeClr val="tx1">
                    <a:tint val="75000"/>
                  </a:schemeClr>
                </a:solidFill>
              </a:defRPr>
            </a:lvl4pPr>
            <a:lvl5pPr marL="1709562" indent="0">
              <a:buNone/>
              <a:defRPr sz="1300">
                <a:solidFill>
                  <a:schemeClr val="tx1">
                    <a:tint val="75000"/>
                  </a:schemeClr>
                </a:solidFill>
              </a:defRPr>
            </a:lvl5pPr>
            <a:lvl6pPr marL="2136953" indent="0">
              <a:buNone/>
              <a:defRPr sz="1300">
                <a:solidFill>
                  <a:schemeClr val="tx1">
                    <a:tint val="75000"/>
                  </a:schemeClr>
                </a:solidFill>
              </a:defRPr>
            </a:lvl6pPr>
            <a:lvl7pPr marL="2564343" indent="0">
              <a:buNone/>
              <a:defRPr sz="1300">
                <a:solidFill>
                  <a:schemeClr val="tx1">
                    <a:tint val="75000"/>
                  </a:schemeClr>
                </a:solidFill>
              </a:defRPr>
            </a:lvl7pPr>
            <a:lvl8pPr marL="2991734" indent="0">
              <a:buNone/>
              <a:defRPr sz="1300">
                <a:solidFill>
                  <a:schemeClr val="tx1">
                    <a:tint val="75000"/>
                  </a:schemeClr>
                </a:solidFill>
              </a:defRPr>
            </a:lvl8pPr>
            <a:lvl9pPr marL="3419124" indent="0">
              <a:buNone/>
              <a:defRPr sz="1300">
                <a:solidFill>
                  <a:schemeClr val="tx1">
                    <a:tint val="75000"/>
                  </a:schemeClr>
                </a:solidFill>
              </a:defRPr>
            </a:lvl9pPr>
          </a:lstStyle>
          <a:p>
            <a:pPr lvl="0"/>
            <a:r>
              <a:rPr lang="fr-FR"/>
              <a:t>Modifiez les styles du texte du masque</a:t>
            </a:r>
          </a:p>
        </p:txBody>
      </p:sp>
      <p:sp>
        <p:nvSpPr>
          <p:cNvPr id="7" name="Espace réservé de la date 3"/>
          <p:cNvSpPr>
            <a:spLocks noGrp="1"/>
          </p:cNvSpPr>
          <p:nvPr>
            <p:ph type="dt" sz="half" idx="10"/>
          </p:nvPr>
        </p:nvSpPr>
        <p:spPr>
          <a:xfrm>
            <a:off x="4202113" y="6105525"/>
            <a:ext cx="1779587" cy="204788"/>
          </a:xfrm>
        </p:spPr>
        <p:txBody>
          <a:bodyPr/>
          <a:lstStyle>
            <a:lvl1pPr algn="l">
              <a:defRPr sz="900">
                <a:solidFill>
                  <a:srgbClr val="0070C0"/>
                </a:solidFill>
              </a:defRPr>
            </a:lvl1pPr>
          </a:lstStyle>
          <a:p>
            <a:pPr>
              <a:defRPr/>
            </a:pPr>
            <a:r>
              <a:rPr lang="fr-FR"/>
              <a:t>02/02/2019</a:t>
            </a:r>
            <a:endParaRPr lang="fr-FR" dirty="0"/>
          </a:p>
        </p:txBody>
      </p:sp>
      <p:sp>
        <p:nvSpPr>
          <p:cNvPr id="8" name="Espace réservé du pied de page 4"/>
          <p:cNvSpPr>
            <a:spLocks noGrp="1"/>
          </p:cNvSpPr>
          <p:nvPr>
            <p:ph type="ftr" sz="quarter" idx="11"/>
          </p:nvPr>
        </p:nvSpPr>
        <p:spPr>
          <a:xfrm>
            <a:off x="-528638" y="6132513"/>
            <a:ext cx="4600576" cy="204787"/>
          </a:xfrm>
        </p:spPr>
        <p:txBody>
          <a:bodyPr/>
          <a:lstStyle>
            <a:lvl1pPr>
              <a:defRPr lang="fr-FR" sz="900">
                <a:solidFill>
                  <a:srgbClr val="00B0F0"/>
                </a:solidFill>
              </a:defRPr>
            </a:lvl1pPr>
          </a:lstStyle>
          <a:p>
            <a:pPr>
              <a:defRPr/>
            </a:pPr>
            <a:r>
              <a:rPr lang="fr-FR"/>
              <a:t>Fédération aITB - Assemblée Générale</a:t>
            </a:r>
            <a:endParaRP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de section 2">
    <p:spTree>
      <p:nvGrpSpPr>
        <p:cNvPr id="1" name=""/>
        <p:cNvGrpSpPr/>
        <p:nvPr/>
      </p:nvGrpSpPr>
      <p:grpSpPr>
        <a:xfrm>
          <a:off x="0" y="0"/>
          <a:ext cx="0" cy="0"/>
          <a:chOff x="0" y="0"/>
          <a:chExt cx="0" cy="0"/>
        </a:xfrm>
      </p:grpSpPr>
      <p:sp>
        <p:nvSpPr>
          <p:cNvPr id="4" name="Forme libre 3"/>
          <p:cNvSpPr/>
          <p:nvPr userDrawn="1"/>
        </p:nvSpPr>
        <p:spPr>
          <a:xfrm>
            <a:off x="2452688" y="-12700"/>
            <a:ext cx="7899400" cy="6477000"/>
          </a:xfrm>
          <a:custGeom>
            <a:avLst/>
            <a:gdLst>
              <a:gd name="connsiteX0" fmla="*/ 154112 w 6637105"/>
              <a:gd name="connsiteY0" fmla="*/ 0 h 6431622"/>
              <a:gd name="connsiteX1" fmla="*/ 2465797 w 6637105"/>
              <a:gd name="connsiteY1" fmla="*/ 3123344 h 6431622"/>
              <a:gd name="connsiteX2" fmla="*/ 0 w 6637105"/>
              <a:gd name="connsiteY2" fmla="*/ 6431622 h 6431622"/>
              <a:gd name="connsiteX3" fmla="*/ 6637105 w 6637105"/>
              <a:gd name="connsiteY3" fmla="*/ 6431622 h 6431622"/>
              <a:gd name="connsiteX4" fmla="*/ 6637105 w 6637105"/>
              <a:gd name="connsiteY4" fmla="*/ 0 h 6431622"/>
              <a:gd name="connsiteX0" fmla="*/ 154112 w 7830905"/>
              <a:gd name="connsiteY0" fmla="*/ 0 h 6431622"/>
              <a:gd name="connsiteX1" fmla="*/ 2465797 w 7830905"/>
              <a:gd name="connsiteY1" fmla="*/ 3123344 h 6431622"/>
              <a:gd name="connsiteX2" fmla="*/ 0 w 7830905"/>
              <a:gd name="connsiteY2" fmla="*/ 6431622 h 6431622"/>
              <a:gd name="connsiteX3" fmla="*/ 6637105 w 7830905"/>
              <a:gd name="connsiteY3" fmla="*/ 6431622 h 6431622"/>
              <a:gd name="connsiteX4" fmla="*/ 7830905 w 7830905"/>
              <a:gd name="connsiteY4" fmla="*/ 25400 h 6431622"/>
              <a:gd name="connsiteX0" fmla="*/ 154112 w 7907105"/>
              <a:gd name="connsiteY0" fmla="*/ 0 h 6444322"/>
              <a:gd name="connsiteX1" fmla="*/ 2465797 w 7907105"/>
              <a:gd name="connsiteY1" fmla="*/ 3123344 h 6444322"/>
              <a:gd name="connsiteX2" fmla="*/ 0 w 7907105"/>
              <a:gd name="connsiteY2" fmla="*/ 6431622 h 6444322"/>
              <a:gd name="connsiteX3" fmla="*/ 7907105 w 7907105"/>
              <a:gd name="connsiteY3" fmla="*/ 6444322 h 6444322"/>
              <a:gd name="connsiteX4" fmla="*/ 7830905 w 7907105"/>
              <a:gd name="connsiteY4" fmla="*/ 25400 h 6444322"/>
              <a:gd name="connsiteX0" fmla="*/ 154112 w 7907105"/>
              <a:gd name="connsiteY0" fmla="*/ 12700 h 6457022"/>
              <a:gd name="connsiteX1" fmla="*/ 2465797 w 7907105"/>
              <a:gd name="connsiteY1" fmla="*/ 3136044 h 6457022"/>
              <a:gd name="connsiteX2" fmla="*/ 0 w 7907105"/>
              <a:gd name="connsiteY2" fmla="*/ 6444322 h 6457022"/>
              <a:gd name="connsiteX3" fmla="*/ 7907105 w 7907105"/>
              <a:gd name="connsiteY3" fmla="*/ 6457022 h 6457022"/>
              <a:gd name="connsiteX4" fmla="*/ 7818205 w 7907105"/>
              <a:gd name="connsiteY4" fmla="*/ 0 h 64570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38100 h 6444322"/>
              <a:gd name="connsiteX0" fmla="*/ 154112 w 7919805"/>
              <a:gd name="connsiteY0" fmla="*/ 0 h 6444322"/>
              <a:gd name="connsiteX1" fmla="*/ 2465797 w 7919805"/>
              <a:gd name="connsiteY1" fmla="*/ 3123344 h 6444322"/>
              <a:gd name="connsiteX2" fmla="*/ 0 w 7919805"/>
              <a:gd name="connsiteY2" fmla="*/ 6431622 h 6444322"/>
              <a:gd name="connsiteX3" fmla="*/ 7907105 w 7919805"/>
              <a:gd name="connsiteY3" fmla="*/ 6444322 h 6444322"/>
              <a:gd name="connsiteX4" fmla="*/ 7919805 w 7919805"/>
              <a:gd name="connsiteY4" fmla="*/ 12700 h 6444322"/>
              <a:gd name="connsiteX0" fmla="*/ 166018 w 7931711"/>
              <a:gd name="connsiteY0" fmla="*/ 0 h 6445910"/>
              <a:gd name="connsiteX1" fmla="*/ 2477703 w 7931711"/>
              <a:gd name="connsiteY1" fmla="*/ 3123344 h 6445910"/>
              <a:gd name="connsiteX2" fmla="*/ 0 w 7931711"/>
              <a:gd name="connsiteY2" fmla="*/ 6445910 h 6445910"/>
              <a:gd name="connsiteX3" fmla="*/ 79190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290111 w 7931711"/>
              <a:gd name="connsiteY3" fmla="*/ 6444322 h 6445910"/>
              <a:gd name="connsiteX4" fmla="*/ 7931711 w 7931711"/>
              <a:gd name="connsiteY4" fmla="*/ 12700 h 6445910"/>
              <a:gd name="connsiteX0" fmla="*/ 166018 w 7931711"/>
              <a:gd name="connsiteY0" fmla="*/ 0 h 6445910"/>
              <a:gd name="connsiteX1" fmla="*/ 2477703 w 7931711"/>
              <a:gd name="connsiteY1" fmla="*/ 3123344 h 6445910"/>
              <a:gd name="connsiteX2" fmla="*/ 0 w 7931711"/>
              <a:gd name="connsiteY2" fmla="*/ 6445910 h 6445910"/>
              <a:gd name="connsiteX3" fmla="*/ 5318686 w 7931711"/>
              <a:gd name="connsiteY3" fmla="*/ 6444322 h 6445910"/>
              <a:gd name="connsiteX4" fmla="*/ 7931711 w 7931711"/>
              <a:gd name="connsiteY4" fmla="*/ 12700 h 6445910"/>
              <a:gd name="connsiteX0" fmla="*/ 166018 w 5318699"/>
              <a:gd name="connsiteY0" fmla="*/ 0 h 6445910"/>
              <a:gd name="connsiteX1" fmla="*/ 2477703 w 5318699"/>
              <a:gd name="connsiteY1" fmla="*/ 3123344 h 6445910"/>
              <a:gd name="connsiteX2" fmla="*/ 0 w 5318699"/>
              <a:gd name="connsiteY2" fmla="*/ 6445910 h 6445910"/>
              <a:gd name="connsiteX3" fmla="*/ 5318686 w 5318699"/>
              <a:gd name="connsiteY3" fmla="*/ 6444322 h 6445910"/>
              <a:gd name="connsiteX4" fmla="*/ 4369361 w 5318699"/>
              <a:gd name="connsiteY4" fmla="*/ 1136650 h 6445910"/>
              <a:gd name="connsiteX0" fmla="*/ 166018 w 5319455"/>
              <a:gd name="connsiteY0" fmla="*/ 15875 h 6461785"/>
              <a:gd name="connsiteX1" fmla="*/ 2477703 w 5319455"/>
              <a:gd name="connsiteY1" fmla="*/ 3139219 h 6461785"/>
              <a:gd name="connsiteX2" fmla="*/ 0 w 5319455"/>
              <a:gd name="connsiteY2" fmla="*/ 6461785 h 6461785"/>
              <a:gd name="connsiteX3" fmla="*/ 5318686 w 5319455"/>
              <a:gd name="connsiteY3" fmla="*/ 6460197 h 6461785"/>
              <a:gd name="connsiteX4" fmla="*/ 5312336 w 5319455"/>
              <a:gd name="connsiteY4" fmla="*/ 0 h 6461785"/>
              <a:gd name="connsiteX0" fmla="*/ 156493 w 5319455"/>
              <a:gd name="connsiteY0" fmla="*/ 0 h 6464960"/>
              <a:gd name="connsiteX1" fmla="*/ 2477703 w 5319455"/>
              <a:gd name="connsiteY1" fmla="*/ 3142394 h 6464960"/>
              <a:gd name="connsiteX2" fmla="*/ 0 w 5319455"/>
              <a:gd name="connsiteY2" fmla="*/ 6464960 h 6464960"/>
              <a:gd name="connsiteX3" fmla="*/ 5318686 w 5319455"/>
              <a:gd name="connsiteY3" fmla="*/ 6463372 h 6464960"/>
              <a:gd name="connsiteX4" fmla="*/ 5312336 w 5319455"/>
              <a:gd name="connsiteY4" fmla="*/ 3175 h 6464960"/>
              <a:gd name="connsiteX0" fmla="*/ 156493 w 5319455"/>
              <a:gd name="connsiteY0" fmla="*/ 34925 h 6499885"/>
              <a:gd name="connsiteX1" fmla="*/ 2477703 w 5319455"/>
              <a:gd name="connsiteY1" fmla="*/ 3177319 h 6499885"/>
              <a:gd name="connsiteX2" fmla="*/ 0 w 5319455"/>
              <a:gd name="connsiteY2" fmla="*/ 6499885 h 6499885"/>
              <a:gd name="connsiteX3" fmla="*/ 5318686 w 5319455"/>
              <a:gd name="connsiteY3" fmla="*/ 6498297 h 6499885"/>
              <a:gd name="connsiteX4" fmla="*/ 5312336 w 5319455"/>
              <a:gd name="connsiteY4" fmla="*/ 0 h 6499885"/>
              <a:gd name="connsiteX0" fmla="*/ 156493 w 5338103"/>
              <a:gd name="connsiteY0" fmla="*/ 34925 h 6507822"/>
              <a:gd name="connsiteX1" fmla="*/ 2477703 w 5338103"/>
              <a:gd name="connsiteY1" fmla="*/ 3177319 h 6507822"/>
              <a:gd name="connsiteX2" fmla="*/ 0 w 5338103"/>
              <a:gd name="connsiteY2" fmla="*/ 6499885 h 6507822"/>
              <a:gd name="connsiteX3" fmla="*/ 5337736 w 5338103"/>
              <a:gd name="connsiteY3" fmla="*/ 6507822 h 6507822"/>
              <a:gd name="connsiteX4" fmla="*/ 5312336 w 5338103"/>
              <a:gd name="connsiteY4" fmla="*/ 0 h 6507822"/>
              <a:gd name="connsiteX0" fmla="*/ 156493 w 5338505"/>
              <a:gd name="connsiteY0" fmla="*/ 15875 h 6488772"/>
              <a:gd name="connsiteX1" fmla="*/ 2477703 w 5338505"/>
              <a:gd name="connsiteY1" fmla="*/ 3158269 h 6488772"/>
              <a:gd name="connsiteX2" fmla="*/ 0 w 5338505"/>
              <a:gd name="connsiteY2" fmla="*/ 6480835 h 6488772"/>
              <a:gd name="connsiteX3" fmla="*/ 5337736 w 5338505"/>
              <a:gd name="connsiteY3" fmla="*/ 6488772 h 6488772"/>
              <a:gd name="connsiteX4" fmla="*/ 5331386 w 5338505"/>
              <a:gd name="connsiteY4" fmla="*/ 0 h 6488772"/>
              <a:gd name="connsiteX0" fmla="*/ 156493 w 5345445"/>
              <a:gd name="connsiteY0" fmla="*/ 15875 h 6488772"/>
              <a:gd name="connsiteX1" fmla="*/ 2477703 w 5345445"/>
              <a:gd name="connsiteY1" fmla="*/ 3158269 h 6488772"/>
              <a:gd name="connsiteX2" fmla="*/ 0 w 5345445"/>
              <a:gd name="connsiteY2" fmla="*/ 6480835 h 6488772"/>
              <a:gd name="connsiteX3" fmla="*/ 5337736 w 5345445"/>
              <a:gd name="connsiteY3" fmla="*/ 6488772 h 6488772"/>
              <a:gd name="connsiteX4" fmla="*/ 5331386 w 5345445"/>
              <a:gd name="connsiteY4" fmla="*/ 0 h 6488772"/>
              <a:gd name="connsiteX0" fmla="*/ 156493 w 5336460"/>
              <a:gd name="connsiteY0" fmla="*/ 15875 h 6498297"/>
              <a:gd name="connsiteX1" fmla="*/ 2477703 w 5336460"/>
              <a:gd name="connsiteY1" fmla="*/ 3158269 h 6498297"/>
              <a:gd name="connsiteX2" fmla="*/ 0 w 5336460"/>
              <a:gd name="connsiteY2" fmla="*/ 6480835 h 6498297"/>
              <a:gd name="connsiteX3" fmla="*/ 5280586 w 5336460"/>
              <a:gd name="connsiteY3" fmla="*/ 6498297 h 6498297"/>
              <a:gd name="connsiteX4" fmla="*/ 5331386 w 5336460"/>
              <a:gd name="connsiteY4" fmla="*/ 0 h 6498297"/>
              <a:gd name="connsiteX0" fmla="*/ 156493 w 5345445"/>
              <a:gd name="connsiteY0" fmla="*/ 15875 h 6480835"/>
              <a:gd name="connsiteX1" fmla="*/ 2477703 w 5345445"/>
              <a:gd name="connsiteY1" fmla="*/ 3158269 h 6480835"/>
              <a:gd name="connsiteX2" fmla="*/ 0 w 5345445"/>
              <a:gd name="connsiteY2" fmla="*/ 6480835 h 6480835"/>
              <a:gd name="connsiteX3" fmla="*/ 5337736 w 5345445"/>
              <a:gd name="connsiteY3" fmla="*/ 6450672 h 6480835"/>
              <a:gd name="connsiteX4" fmla="*/ 5331386 w 5345445"/>
              <a:gd name="connsiteY4" fmla="*/ 0 h 6480835"/>
              <a:gd name="connsiteX0" fmla="*/ 156493 w 6390974"/>
              <a:gd name="connsiteY0" fmla="*/ 0 h 6464960"/>
              <a:gd name="connsiteX1" fmla="*/ 2477703 w 6390974"/>
              <a:gd name="connsiteY1" fmla="*/ 3142394 h 6464960"/>
              <a:gd name="connsiteX2" fmla="*/ 0 w 6390974"/>
              <a:gd name="connsiteY2" fmla="*/ 6464960 h 6464960"/>
              <a:gd name="connsiteX3" fmla="*/ 5337736 w 6390974"/>
              <a:gd name="connsiteY3" fmla="*/ 6434797 h 6464960"/>
              <a:gd name="connsiteX4" fmla="*/ 6390566 w 6390974"/>
              <a:gd name="connsiteY4" fmla="*/ 6985 h 6464960"/>
              <a:gd name="connsiteX0" fmla="*/ 156493 w 6402018"/>
              <a:gd name="connsiteY0" fmla="*/ 0 h 6464960"/>
              <a:gd name="connsiteX1" fmla="*/ 2477703 w 6402018"/>
              <a:gd name="connsiteY1" fmla="*/ 3142394 h 6464960"/>
              <a:gd name="connsiteX2" fmla="*/ 0 w 6402018"/>
              <a:gd name="connsiteY2" fmla="*/ 6464960 h 6464960"/>
              <a:gd name="connsiteX3" fmla="*/ 6389296 w 6402018"/>
              <a:gd name="connsiteY3" fmla="*/ 6442417 h 6464960"/>
              <a:gd name="connsiteX4" fmla="*/ 6390566 w 6402018"/>
              <a:gd name="connsiteY4" fmla="*/ 6985 h 6464960"/>
              <a:gd name="connsiteX0" fmla="*/ 156493 w 6470659"/>
              <a:gd name="connsiteY0" fmla="*/ 38735 h 6503695"/>
              <a:gd name="connsiteX1" fmla="*/ 2477703 w 6470659"/>
              <a:gd name="connsiteY1" fmla="*/ 3181129 h 6503695"/>
              <a:gd name="connsiteX2" fmla="*/ 0 w 6470659"/>
              <a:gd name="connsiteY2" fmla="*/ 6503695 h 6503695"/>
              <a:gd name="connsiteX3" fmla="*/ 6389296 w 6470659"/>
              <a:gd name="connsiteY3" fmla="*/ 6481152 h 6503695"/>
              <a:gd name="connsiteX4" fmla="*/ 6466766 w 6470659"/>
              <a:gd name="connsiteY4" fmla="*/ 0 h 6503695"/>
              <a:gd name="connsiteX0" fmla="*/ 156493 w 6515267"/>
              <a:gd name="connsiteY0" fmla="*/ 0 h 6464960"/>
              <a:gd name="connsiteX1" fmla="*/ 2477703 w 6515267"/>
              <a:gd name="connsiteY1" fmla="*/ 3142394 h 6464960"/>
              <a:gd name="connsiteX2" fmla="*/ 0 w 6515267"/>
              <a:gd name="connsiteY2" fmla="*/ 6464960 h 6464960"/>
              <a:gd name="connsiteX3" fmla="*/ 6389296 w 6515267"/>
              <a:gd name="connsiteY3" fmla="*/ 6442417 h 6464960"/>
              <a:gd name="connsiteX4" fmla="*/ 6512486 w 6515267"/>
              <a:gd name="connsiteY4" fmla="*/ 182245 h 6464960"/>
              <a:gd name="connsiteX0" fmla="*/ 156493 w 6407810"/>
              <a:gd name="connsiteY0" fmla="*/ 31115 h 6496075"/>
              <a:gd name="connsiteX1" fmla="*/ 2477703 w 6407810"/>
              <a:gd name="connsiteY1" fmla="*/ 3173509 h 6496075"/>
              <a:gd name="connsiteX2" fmla="*/ 0 w 6407810"/>
              <a:gd name="connsiteY2" fmla="*/ 6496075 h 6496075"/>
              <a:gd name="connsiteX3" fmla="*/ 6389296 w 6407810"/>
              <a:gd name="connsiteY3" fmla="*/ 6473532 h 6496075"/>
              <a:gd name="connsiteX4" fmla="*/ 6398186 w 6407810"/>
              <a:gd name="connsiteY4" fmla="*/ 0 h 6496075"/>
              <a:gd name="connsiteX0" fmla="*/ 156493 w 7879805"/>
              <a:gd name="connsiteY0" fmla="*/ 12827 h 6477787"/>
              <a:gd name="connsiteX1" fmla="*/ 2477703 w 7879805"/>
              <a:gd name="connsiteY1" fmla="*/ 3155221 h 6477787"/>
              <a:gd name="connsiteX2" fmla="*/ 0 w 7879805"/>
              <a:gd name="connsiteY2" fmla="*/ 6477787 h 6477787"/>
              <a:gd name="connsiteX3" fmla="*/ 6389296 w 7879805"/>
              <a:gd name="connsiteY3" fmla="*/ 6455244 h 6477787"/>
              <a:gd name="connsiteX4" fmla="*/ 7879514 w 7879805"/>
              <a:gd name="connsiteY4" fmla="*/ 0 h 6477787"/>
              <a:gd name="connsiteX0" fmla="*/ 156493 w 7900540"/>
              <a:gd name="connsiteY0" fmla="*/ 12827 h 6477787"/>
              <a:gd name="connsiteX1" fmla="*/ 2477703 w 7900540"/>
              <a:gd name="connsiteY1" fmla="*/ 3155221 h 6477787"/>
              <a:gd name="connsiteX2" fmla="*/ 0 w 7900540"/>
              <a:gd name="connsiteY2" fmla="*/ 6477787 h 6477787"/>
              <a:gd name="connsiteX3" fmla="*/ 7898056 w 7900540"/>
              <a:gd name="connsiteY3" fmla="*/ 6427812 h 6477787"/>
              <a:gd name="connsiteX4" fmla="*/ 7879514 w 7900540"/>
              <a:gd name="connsiteY4" fmla="*/ 0 h 6477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540" h="6477787">
                <a:moveTo>
                  <a:pt x="156493" y="12827"/>
                </a:moveTo>
                <a:lnTo>
                  <a:pt x="2477703" y="3155221"/>
                </a:lnTo>
                <a:lnTo>
                  <a:pt x="0" y="6477787"/>
                </a:lnTo>
                <a:lnTo>
                  <a:pt x="7898056" y="6427812"/>
                </a:lnTo>
                <a:cubicBezTo>
                  <a:pt x="7902289" y="4292405"/>
                  <a:pt x="7903856" y="2125882"/>
                  <a:pt x="7879514" y="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Espace réservé du numéro de diapositive 5"/>
          <p:cNvSpPr txBox="1">
            <a:spLocks/>
          </p:cNvSpPr>
          <p:nvPr userDrawn="1"/>
        </p:nvSpPr>
        <p:spPr>
          <a:xfrm>
            <a:off x="9669463" y="6108700"/>
            <a:ext cx="409575" cy="201613"/>
          </a:xfrm>
          <a:prstGeom prst="rect">
            <a:avLst/>
          </a:prstGeom>
        </p:spPr>
        <p:txBody>
          <a:bodyPr lIns="0" tIns="0" rIns="0" bIns="0" anchor="ctr"/>
          <a:lstStyle>
            <a:defPPr>
              <a:defRPr lang="fr-FR"/>
            </a:defPPr>
            <a:lvl1pPr algn="ctr" rtl="0" fontAlgn="base">
              <a:spcBef>
                <a:spcPct val="0"/>
              </a:spcBef>
              <a:spcAft>
                <a:spcPct val="0"/>
              </a:spcAft>
              <a:defRPr sz="920" kern="1200">
                <a:solidFill>
                  <a:schemeClr val="bg1">
                    <a:lumMod val="65000"/>
                  </a:schemeClr>
                </a:solidFill>
                <a:latin typeface="Calibri" pitchFamily="34" charset="0"/>
                <a:ea typeface="+mn-ea"/>
                <a:cs typeface="+mn-cs"/>
              </a:defRPr>
            </a:lvl1pPr>
            <a:lvl2pPr marL="427038" indent="30163" algn="l" rtl="0" fontAlgn="base">
              <a:spcBef>
                <a:spcPct val="0"/>
              </a:spcBef>
              <a:spcAft>
                <a:spcPct val="0"/>
              </a:spcAft>
              <a:defRPr kern="1200">
                <a:solidFill>
                  <a:schemeClr val="tx1"/>
                </a:solidFill>
                <a:latin typeface="Calibri" pitchFamily="34" charset="0"/>
                <a:ea typeface="+mn-ea"/>
                <a:cs typeface="+mn-cs"/>
              </a:defRPr>
            </a:lvl2pPr>
            <a:lvl3pPr marL="854075" indent="60325" algn="l" rtl="0" fontAlgn="base">
              <a:spcBef>
                <a:spcPct val="0"/>
              </a:spcBef>
              <a:spcAft>
                <a:spcPct val="0"/>
              </a:spcAft>
              <a:defRPr kern="1200">
                <a:solidFill>
                  <a:schemeClr val="tx1"/>
                </a:solidFill>
                <a:latin typeface="Calibri" pitchFamily="34" charset="0"/>
                <a:ea typeface="+mn-ea"/>
                <a:cs typeface="+mn-cs"/>
              </a:defRPr>
            </a:lvl3pPr>
            <a:lvl4pPr marL="1281113" indent="90488" algn="l" rtl="0" fontAlgn="base">
              <a:spcBef>
                <a:spcPct val="0"/>
              </a:spcBef>
              <a:spcAft>
                <a:spcPct val="0"/>
              </a:spcAft>
              <a:defRPr kern="1200">
                <a:solidFill>
                  <a:schemeClr val="tx1"/>
                </a:solidFill>
                <a:latin typeface="Calibri" pitchFamily="34" charset="0"/>
                <a:ea typeface="+mn-ea"/>
                <a:cs typeface="+mn-cs"/>
              </a:defRPr>
            </a:lvl4pPr>
            <a:lvl5pPr marL="1708150" indent="12065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67F5BC17-2002-4436-A3B9-DF2F27D2225A}" type="slidenum">
              <a:rPr lang="fr-FR" altLang="fr-FR" smtClean="0">
                <a:solidFill>
                  <a:srgbClr val="0070C0"/>
                </a:solidFill>
              </a:rPr>
              <a:pPr>
                <a:defRPr/>
              </a:pPr>
              <a:t>‹N°›</a:t>
            </a:fld>
            <a:endParaRPr lang="fr-FR" altLang="fr-FR" dirty="0">
              <a:solidFill>
                <a:srgbClr val="0070C0"/>
              </a:solidFill>
            </a:endParaRPr>
          </a:p>
        </p:txBody>
      </p:sp>
      <p:sp>
        <p:nvSpPr>
          <p:cNvPr id="16" name="Titre 1"/>
          <p:cNvSpPr>
            <a:spLocks noGrp="1"/>
          </p:cNvSpPr>
          <p:nvPr>
            <p:ph type="title"/>
          </p:nvPr>
        </p:nvSpPr>
        <p:spPr>
          <a:xfrm>
            <a:off x="5010149" y="2442058"/>
            <a:ext cx="4965557" cy="1440000"/>
          </a:xfrm>
        </p:spPr>
        <p:txBody>
          <a:bodyPr lIns="0" tIns="0" rIns="0" anchor="ctr"/>
          <a:lstStyle>
            <a:lvl1pPr marL="0" indent="0" algn="l">
              <a:buFontTx/>
              <a:buNone/>
              <a:defRPr lang="fr-FR" sz="3200" b="1" kern="1200" cap="all" baseline="0" dirty="0" smtClean="0">
                <a:solidFill>
                  <a:schemeClr val="bg1"/>
                </a:solidFill>
                <a:latin typeface="+mn-lt"/>
                <a:ea typeface="+mn-ea"/>
                <a:cs typeface="+mn-cs"/>
              </a:defRPr>
            </a:lvl1pPr>
          </a:lstStyle>
          <a:p>
            <a:r>
              <a:rPr lang="fr-FR"/>
              <a:t>Modifiez le style du titre</a:t>
            </a:r>
            <a:endParaRPr lang="fr-BE" dirty="0"/>
          </a:p>
        </p:txBody>
      </p:sp>
      <p:sp>
        <p:nvSpPr>
          <p:cNvPr id="17" name="Espace réservé du texte 2"/>
          <p:cNvSpPr>
            <a:spLocks noGrp="1"/>
          </p:cNvSpPr>
          <p:nvPr>
            <p:ph type="body" idx="1"/>
          </p:nvPr>
        </p:nvSpPr>
        <p:spPr>
          <a:xfrm>
            <a:off x="329185" y="2442058"/>
            <a:ext cx="4270247" cy="1440000"/>
          </a:xfrm>
          <a:prstGeom prst="rect">
            <a:avLst/>
          </a:prstGeom>
        </p:spPr>
        <p:txBody>
          <a:bodyPr lIns="0" tIns="0" rIns="0" bIns="0" anchor="ctr">
            <a:noAutofit/>
          </a:bodyPr>
          <a:lstStyle>
            <a:lvl1pPr marL="0" indent="0" algn="r">
              <a:lnSpc>
                <a:spcPts val="2900"/>
              </a:lnSpc>
              <a:buNone/>
              <a:defRPr sz="3200" b="1" cap="all" baseline="0">
                <a:solidFill>
                  <a:schemeClr val="tx2"/>
                </a:solidFill>
              </a:defRPr>
            </a:lvl1pPr>
            <a:lvl2pPr marL="427391" indent="0">
              <a:buNone/>
              <a:defRPr sz="1700">
                <a:solidFill>
                  <a:schemeClr val="tx1">
                    <a:tint val="75000"/>
                  </a:schemeClr>
                </a:solidFill>
              </a:defRPr>
            </a:lvl2pPr>
            <a:lvl3pPr marL="854781" indent="0">
              <a:buNone/>
              <a:defRPr sz="1500">
                <a:solidFill>
                  <a:schemeClr val="tx1">
                    <a:tint val="75000"/>
                  </a:schemeClr>
                </a:solidFill>
              </a:defRPr>
            </a:lvl3pPr>
            <a:lvl4pPr marL="1282172" indent="0">
              <a:buNone/>
              <a:defRPr sz="1300">
                <a:solidFill>
                  <a:schemeClr val="tx1">
                    <a:tint val="75000"/>
                  </a:schemeClr>
                </a:solidFill>
              </a:defRPr>
            </a:lvl4pPr>
            <a:lvl5pPr marL="1709562" indent="0">
              <a:buNone/>
              <a:defRPr sz="1300">
                <a:solidFill>
                  <a:schemeClr val="tx1">
                    <a:tint val="75000"/>
                  </a:schemeClr>
                </a:solidFill>
              </a:defRPr>
            </a:lvl5pPr>
            <a:lvl6pPr marL="2136953" indent="0">
              <a:buNone/>
              <a:defRPr sz="1300">
                <a:solidFill>
                  <a:schemeClr val="tx1">
                    <a:tint val="75000"/>
                  </a:schemeClr>
                </a:solidFill>
              </a:defRPr>
            </a:lvl6pPr>
            <a:lvl7pPr marL="2564343" indent="0">
              <a:buNone/>
              <a:defRPr sz="1300">
                <a:solidFill>
                  <a:schemeClr val="tx1">
                    <a:tint val="75000"/>
                  </a:schemeClr>
                </a:solidFill>
              </a:defRPr>
            </a:lvl7pPr>
            <a:lvl8pPr marL="2991734" indent="0">
              <a:buNone/>
              <a:defRPr sz="1300">
                <a:solidFill>
                  <a:schemeClr val="tx1">
                    <a:tint val="75000"/>
                  </a:schemeClr>
                </a:solidFill>
              </a:defRPr>
            </a:lvl8pPr>
            <a:lvl9pPr marL="3419124" indent="0">
              <a:buNone/>
              <a:defRPr sz="1300">
                <a:solidFill>
                  <a:schemeClr val="tx1">
                    <a:tint val="75000"/>
                  </a:schemeClr>
                </a:solidFill>
              </a:defRPr>
            </a:lvl9pPr>
          </a:lstStyle>
          <a:p>
            <a:pPr lvl="0"/>
            <a:r>
              <a:rPr lang="fr-FR"/>
              <a:t>Modifiez les styles du texte du masque</a:t>
            </a:r>
          </a:p>
        </p:txBody>
      </p:sp>
      <p:sp>
        <p:nvSpPr>
          <p:cNvPr id="7" name="Espace réservé de la date 3"/>
          <p:cNvSpPr>
            <a:spLocks noGrp="1"/>
          </p:cNvSpPr>
          <p:nvPr>
            <p:ph type="dt" sz="half" idx="10"/>
          </p:nvPr>
        </p:nvSpPr>
        <p:spPr>
          <a:xfrm>
            <a:off x="1852613" y="6105525"/>
            <a:ext cx="842962" cy="204788"/>
          </a:xfrm>
        </p:spPr>
        <p:txBody>
          <a:bodyPr/>
          <a:lstStyle>
            <a:lvl1pPr algn="l">
              <a:defRPr sz="900">
                <a:solidFill>
                  <a:srgbClr val="00B0F0"/>
                </a:solidFill>
              </a:defRPr>
            </a:lvl1pPr>
          </a:lstStyle>
          <a:p>
            <a:pPr>
              <a:defRPr/>
            </a:pPr>
            <a:r>
              <a:rPr lang="fr-FR"/>
              <a:t>02/02/2019</a:t>
            </a:r>
            <a:endParaRPr lang="fr-FR" dirty="0"/>
          </a:p>
        </p:txBody>
      </p:sp>
      <p:sp>
        <p:nvSpPr>
          <p:cNvPr id="8" name="Espace réservé du pied de page 4"/>
          <p:cNvSpPr>
            <a:spLocks noGrp="1"/>
          </p:cNvSpPr>
          <p:nvPr>
            <p:ph type="ftr" sz="quarter" idx="11"/>
          </p:nvPr>
        </p:nvSpPr>
        <p:spPr>
          <a:xfrm>
            <a:off x="2695575" y="6105525"/>
            <a:ext cx="4600575" cy="204788"/>
          </a:xfrm>
        </p:spPr>
        <p:txBody>
          <a:bodyPr/>
          <a:lstStyle>
            <a:lvl1pPr algn="l">
              <a:defRPr lang="fr-FR" sz="900">
                <a:solidFill>
                  <a:srgbClr val="0070C0"/>
                </a:solidFill>
              </a:defRPr>
            </a:lvl1pPr>
          </a:lstStyle>
          <a:p>
            <a:pPr>
              <a:defRPr/>
            </a:pPr>
            <a:r>
              <a:rPr lang="fr-FR"/>
              <a:t>Fédération aITB - Assemblée Générale</a:t>
            </a:r>
            <a:endParaRP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début de section">
    <p:spTree>
      <p:nvGrpSpPr>
        <p:cNvPr id="1" name=""/>
        <p:cNvGrpSpPr/>
        <p:nvPr/>
      </p:nvGrpSpPr>
      <p:grpSpPr>
        <a:xfrm>
          <a:off x="0" y="0"/>
          <a:ext cx="0" cy="0"/>
          <a:chOff x="0" y="0"/>
          <a:chExt cx="0" cy="0"/>
        </a:xfrm>
      </p:grpSpPr>
      <p:grpSp>
        <p:nvGrpSpPr>
          <p:cNvPr id="6" name="Groupe 12"/>
          <p:cNvGrpSpPr>
            <a:grpSpLocks/>
          </p:cNvGrpSpPr>
          <p:nvPr userDrawn="1"/>
        </p:nvGrpSpPr>
        <p:grpSpPr bwMode="auto">
          <a:xfrm rot="10800000">
            <a:off x="9077325" y="5218113"/>
            <a:ext cx="1192213" cy="1190625"/>
            <a:chOff x="-8462" y="0"/>
            <a:chExt cx="629392" cy="628877"/>
          </a:xfrm>
        </p:grpSpPr>
        <p:sp>
          <p:nvSpPr>
            <p:cNvPr id="7" name="Rectangle 6"/>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Rectangle 7"/>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9" name="Groupe 1"/>
          <p:cNvGrpSpPr>
            <a:grpSpLocks/>
          </p:cNvGrpSpPr>
          <p:nvPr userDrawn="1"/>
        </p:nvGrpSpPr>
        <p:grpSpPr bwMode="auto">
          <a:xfrm>
            <a:off x="-7938" y="0"/>
            <a:ext cx="1190626" cy="1190625"/>
            <a:chOff x="-8462" y="0"/>
            <a:chExt cx="629392" cy="628877"/>
          </a:xfrm>
        </p:grpSpPr>
        <p:sp>
          <p:nvSpPr>
            <p:cNvPr id="10" name="Rectangle 9"/>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Rectangle 10"/>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5"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2" name="Espace réservé du contenu 2"/>
          <p:cNvSpPr>
            <a:spLocks noGrp="1"/>
          </p:cNvSpPr>
          <p:nvPr>
            <p:ph sz="half" idx="1"/>
          </p:nvPr>
        </p:nvSpPr>
        <p:spPr>
          <a:xfrm>
            <a:off x="1120406" y="1190624"/>
            <a:ext cx="8690405" cy="4751217"/>
          </a:xfrm>
          <a:prstGeom prst="rect">
            <a:avLst/>
          </a:prstGeom>
        </p:spPr>
        <p:txBody>
          <a:bodyPr/>
          <a:lstStyle>
            <a:lvl1pPr marL="319088" indent="-319088">
              <a:buClr>
                <a:srgbClr val="00B050"/>
              </a:buClr>
              <a:buSzPct val="90000"/>
              <a:buFont typeface="Wingdings" pitchFamily="2" charset="2"/>
              <a:buChar char="l"/>
              <a:defRPr lang="fr-FR" sz="1900" kern="1200" dirty="0" smtClean="0">
                <a:solidFill>
                  <a:schemeClr val="tx2"/>
                </a:solidFill>
                <a:latin typeface="+mn-lt"/>
                <a:ea typeface="+mn-ea"/>
                <a:cs typeface="+mn-cs"/>
              </a:defRPr>
            </a:lvl1pPr>
            <a:lvl2pPr marL="693738" indent="-266700">
              <a:buFont typeface="Wingdings" pitchFamily="2" charset="2"/>
              <a:buChar char="§"/>
              <a:defRPr sz="1800">
                <a:solidFill>
                  <a:schemeClr val="tx2"/>
                </a:solidFill>
              </a:defRPr>
            </a:lvl2pPr>
            <a:lvl3pPr marL="1068388" indent="-212725">
              <a:buClr>
                <a:srgbClr val="00B050"/>
              </a:buClr>
              <a:buSzPct val="60000"/>
              <a:buFont typeface="Wingdings" pitchFamily="2" charset="2"/>
              <a:buChar char="l"/>
              <a:defRPr sz="1600"/>
            </a:lvl3pPr>
            <a:lvl4pPr marL="1495425" indent="-212725">
              <a:buFont typeface="Wingdings" pitchFamily="2" charset="2"/>
              <a:buChar char="§"/>
              <a:defRPr sz="1400"/>
            </a:lvl4pPr>
            <a:lvl5pPr marL="1922463" indent="-212725">
              <a:buClr>
                <a:srgbClr val="00B050"/>
              </a:buClr>
              <a:buFont typeface="Arial" pitchFamily="34" charset="0"/>
              <a:buChar cha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27"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28" name="Espace réservé du contenu 27"/>
          <p:cNvSpPr>
            <a:spLocks noGrp="1"/>
          </p:cNvSpPr>
          <p:nvPr>
            <p:ph sz="quarter" idx="13"/>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3" name="Espace réservé du pied de page 4"/>
          <p:cNvSpPr>
            <a:spLocks noGrp="1"/>
          </p:cNvSpPr>
          <p:nvPr>
            <p:ph type="ftr" sz="quarter" idx="15"/>
          </p:nvPr>
        </p:nvSpPr>
        <p:spPr>
          <a:xfrm>
            <a:off x="2106613" y="6154738"/>
            <a:ext cx="6969125"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14" name="Espace réservé de la date 3"/>
          <p:cNvSpPr>
            <a:spLocks noGrp="1"/>
          </p:cNvSpPr>
          <p:nvPr>
            <p:ph type="dt" sz="half" idx="16"/>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16" name="Espace réservé du numéro de diapositive 5"/>
          <p:cNvSpPr>
            <a:spLocks noGrp="1"/>
          </p:cNvSpPr>
          <p:nvPr>
            <p:ph type="sldNum" sz="quarter" idx="17"/>
          </p:nvPr>
        </p:nvSpPr>
        <p:spPr>
          <a:xfrm>
            <a:off x="9980613" y="5018088"/>
            <a:ext cx="276225" cy="200025"/>
          </a:xfrm>
        </p:spPr>
        <p:txBody>
          <a:bodyPr lIns="0" tIns="0" rIns="0" bIns="0" anchor="ctr"/>
          <a:lstStyle>
            <a:lvl1pPr algn="ctr">
              <a:defRPr sz="920">
                <a:solidFill>
                  <a:schemeClr val="accent1"/>
                </a:solidFill>
              </a:defRPr>
            </a:lvl1pPr>
          </a:lstStyle>
          <a:p>
            <a:pPr>
              <a:defRPr/>
            </a:pPr>
            <a:fld id="{BD78C24D-B23B-4FC3-918E-5FBB80A703A7}" type="slidenum">
              <a:rPr lang="fr-FR" altLang="fr-FR"/>
              <a:pPr>
                <a:defRPr/>
              </a:pPr>
              <a:t>‹N°›</a:t>
            </a:fld>
            <a:endParaRPr lang="fr-FR" alt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grpSp>
        <p:nvGrpSpPr>
          <p:cNvPr id="7" name="Groupe 22"/>
          <p:cNvGrpSpPr>
            <a:grpSpLocks/>
          </p:cNvGrpSpPr>
          <p:nvPr userDrawn="1"/>
        </p:nvGrpSpPr>
        <p:grpSpPr bwMode="auto">
          <a:xfrm rot="10800000">
            <a:off x="9077325" y="5218113"/>
            <a:ext cx="1192213" cy="1190625"/>
            <a:chOff x="-8462" y="0"/>
            <a:chExt cx="629392" cy="628877"/>
          </a:xfrm>
        </p:grpSpPr>
        <p:sp>
          <p:nvSpPr>
            <p:cNvPr id="8" name="Rectangle 7"/>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0" name="Groupe 31"/>
          <p:cNvGrpSpPr>
            <a:grpSpLocks/>
          </p:cNvGrpSpPr>
          <p:nvPr userDrawn="1"/>
        </p:nvGrpSpPr>
        <p:grpSpPr bwMode="auto">
          <a:xfrm>
            <a:off x="-7938" y="0"/>
            <a:ext cx="1190626" cy="1190625"/>
            <a:chOff x="-8462" y="0"/>
            <a:chExt cx="629392" cy="628877"/>
          </a:xfrm>
        </p:grpSpPr>
        <p:sp>
          <p:nvSpPr>
            <p:cNvPr id="11" name="Rectangle 10"/>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Rectangle 11"/>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 name="Espace réservé du contenu 2"/>
          <p:cNvSpPr>
            <a:spLocks noGrp="1"/>
          </p:cNvSpPr>
          <p:nvPr>
            <p:ph sz="half" idx="1"/>
          </p:nvPr>
        </p:nvSpPr>
        <p:spPr>
          <a:xfrm>
            <a:off x="513080" y="1323975"/>
            <a:ext cx="4532207" cy="4400869"/>
          </a:xfrm>
          <a:prstGeom prst="rect">
            <a:avLst/>
          </a:prstGeom>
        </p:spPr>
        <p:txBody>
          <a:bodyPr/>
          <a:lstStyle>
            <a:lvl1pPr marL="319088" indent="-319088">
              <a:buClr>
                <a:srgbClr val="00B050"/>
              </a:buClr>
              <a:buSzPct val="90000"/>
              <a:buFont typeface="Wingdings" pitchFamily="2" charset="2"/>
              <a:buChar char="l"/>
              <a:defRPr lang="fr-FR" sz="1900" kern="1200" dirty="0" smtClean="0">
                <a:solidFill>
                  <a:srgbClr val="00307E"/>
                </a:solidFill>
                <a:latin typeface="+mn-lt"/>
                <a:ea typeface="+mn-ea"/>
                <a:cs typeface="+mn-cs"/>
              </a:defRPr>
            </a:lvl1pPr>
            <a:lvl2pPr marL="693738" indent="-266700">
              <a:buFont typeface="Wingdings" pitchFamily="2" charset="2"/>
              <a:buChar char="§"/>
              <a:defRPr sz="1800">
                <a:solidFill>
                  <a:srgbClr val="00307E"/>
                </a:solidFill>
              </a:defRPr>
            </a:lvl2pPr>
            <a:lvl3pPr marL="1068388" indent="-212725">
              <a:buClr>
                <a:srgbClr val="00B050"/>
              </a:buClr>
              <a:buSzPct val="60000"/>
              <a:buFont typeface="Wingdings" pitchFamily="2" charset="2"/>
              <a:buChar char="l"/>
              <a:defRPr sz="1600"/>
            </a:lvl3pPr>
            <a:lvl4pPr marL="1495425" indent="-212725">
              <a:buFont typeface="Wingdings" pitchFamily="2" charset="2"/>
              <a:buChar char="§"/>
              <a:defRPr sz="1400"/>
            </a:lvl4pPr>
            <a:lvl5pPr marL="1922463" indent="-212725">
              <a:buClr>
                <a:srgbClr val="00B050"/>
              </a:buClr>
              <a:buFont typeface="Arial" pitchFamily="34" charset="0"/>
              <a:buChar cha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contenu 3"/>
          <p:cNvSpPr>
            <a:spLocks noGrp="1"/>
          </p:cNvSpPr>
          <p:nvPr>
            <p:ph sz="half" idx="2"/>
          </p:nvPr>
        </p:nvSpPr>
        <p:spPr>
          <a:xfrm>
            <a:off x="5216313" y="1323975"/>
            <a:ext cx="4532207" cy="4400869"/>
          </a:xfrm>
          <a:prstGeom prst="rect">
            <a:avLst/>
          </a:prstGeom>
        </p:spPr>
        <p:txBody>
          <a:bodyPr/>
          <a:lstStyle>
            <a:lvl1pPr marL="319088" indent="-319088">
              <a:buClr>
                <a:srgbClr val="00B050"/>
              </a:buClr>
              <a:buSzPct val="90000"/>
              <a:buFont typeface="Wingdings" pitchFamily="2" charset="2"/>
              <a:buChar char="l"/>
              <a:defRPr lang="fr-FR" sz="1900" kern="1200" dirty="0" smtClean="0">
                <a:solidFill>
                  <a:schemeClr val="tx2"/>
                </a:solidFill>
                <a:latin typeface="+mn-lt"/>
                <a:ea typeface="+mn-ea"/>
                <a:cs typeface="+mn-cs"/>
              </a:defRPr>
            </a:lvl1pPr>
            <a:lvl2pPr marL="693738" indent="-266700">
              <a:buFont typeface="Wingdings" pitchFamily="2" charset="2"/>
              <a:buChar char="§"/>
              <a:defRPr sz="1800">
                <a:solidFill>
                  <a:schemeClr val="tx2"/>
                </a:solidFill>
              </a:defRPr>
            </a:lvl2pPr>
            <a:lvl3pPr marL="1141413" indent="-285750">
              <a:buClr>
                <a:srgbClr val="00B050"/>
              </a:buClr>
              <a:buSzPct val="60000"/>
              <a:buFont typeface="Wingdings" pitchFamily="2" charset="2"/>
              <a:buChar char="l"/>
              <a:defRPr sz="1600"/>
            </a:lvl3pPr>
            <a:lvl4pPr marL="1495425" indent="-212725">
              <a:buFont typeface="Wingdings" pitchFamily="2" charset="2"/>
              <a:buChar char="§"/>
              <a:defRPr sz="1400"/>
            </a:lvl4pPr>
            <a:lvl5pPr marL="1922463" indent="-212725">
              <a:buClr>
                <a:srgbClr val="00B050"/>
              </a:buClr>
              <a:buFont typeface="Arial" pitchFamily="34" charset="0"/>
              <a:buChar cha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19"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20" name="Espace réservé du contenu 27"/>
          <p:cNvSpPr>
            <a:spLocks noGrp="1"/>
          </p:cNvSpPr>
          <p:nvPr>
            <p:ph sz="quarter" idx="13"/>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4" name="Espace réservé du pied de page 4"/>
          <p:cNvSpPr>
            <a:spLocks noGrp="1"/>
          </p:cNvSpPr>
          <p:nvPr>
            <p:ph type="ftr" sz="quarter" idx="15"/>
          </p:nvPr>
        </p:nvSpPr>
        <p:spPr>
          <a:xfrm>
            <a:off x="2106613" y="6154738"/>
            <a:ext cx="6969125"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15" name="Espace réservé de la date 3"/>
          <p:cNvSpPr>
            <a:spLocks noGrp="1"/>
          </p:cNvSpPr>
          <p:nvPr>
            <p:ph type="dt" sz="half" idx="16"/>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16" name="Espace réservé du numéro de diapositive 5"/>
          <p:cNvSpPr>
            <a:spLocks noGrp="1"/>
          </p:cNvSpPr>
          <p:nvPr>
            <p:ph type="sldNum" sz="quarter" idx="17"/>
          </p:nvPr>
        </p:nvSpPr>
        <p:spPr>
          <a:xfrm>
            <a:off x="9980613" y="5018088"/>
            <a:ext cx="276225" cy="200025"/>
          </a:xfrm>
        </p:spPr>
        <p:txBody>
          <a:bodyPr lIns="0" tIns="0" rIns="0" bIns="0" anchor="ctr"/>
          <a:lstStyle>
            <a:lvl1pPr algn="ctr">
              <a:defRPr sz="920">
                <a:solidFill>
                  <a:schemeClr val="accent1"/>
                </a:solidFill>
              </a:defRPr>
            </a:lvl1pPr>
          </a:lstStyle>
          <a:p>
            <a:pPr>
              <a:defRPr/>
            </a:pPr>
            <a:fld id="{FE254434-46DF-4327-9A81-DF04D172BE54}" type="slidenum">
              <a:rPr lang="fr-FR" altLang="fr-FR"/>
              <a:pPr>
                <a:defRPr/>
              </a:pPr>
              <a:t>‹N°›</a:t>
            </a:fld>
            <a:endParaRPr lang="fr-FR" alt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avec Titre de section)">
    <p:spTree>
      <p:nvGrpSpPr>
        <p:cNvPr id="1" name=""/>
        <p:cNvGrpSpPr/>
        <p:nvPr/>
      </p:nvGrpSpPr>
      <p:grpSpPr>
        <a:xfrm>
          <a:off x="0" y="0"/>
          <a:ext cx="0" cy="0"/>
          <a:chOff x="0" y="0"/>
          <a:chExt cx="0" cy="0"/>
        </a:xfrm>
      </p:grpSpPr>
      <p:grpSp>
        <p:nvGrpSpPr>
          <p:cNvPr id="9" name="Groupe 30"/>
          <p:cNvGrpSpPr>
            <a:grpSpLocks/>
          </p:cNvGrpSpPr>
          <p:nvPr userDrawn="1"/>
        </p:nvGrpSpPr>
        <p:grpSpPr bwMode="auto">
          <a:xfrm rot="10800000">
            <a:off x="9077325" y="5218113"/>
            <a:ext cx="1192213" cy="1190625"/>
            <a:chOff x="-8462" y="0"/>
            <a:chExt cx="629392" cy="628877"/>
          </a:xfrm>
        </p:grpSpPr>
        <p:sp>
          <p:nvSpPr>
            <p:cNvPr id="10" name="Rectangle 9"/>
            <p:cNvSpPr/>
            <p:nvPr userDrawn="1"/>
          </p:nvSpPr>
          <p:spPr>
            <a:xfrm rot="5400000">
              <a:off x="230349" y="-237134"/>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Rectangle 10"/>
            <p:cNvSpPr/>
            <p:nvPr userDrawn="1"/>
          </p:nvSpPr>
          <p:spPr>
            <a:xfrm>
              <a:off x="-10138" y="0"/>
              <a:ext cx="152529"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nvGrpSpPr>
          <p:cNvPr id="12" name="Groupe 36"/>
          <p:cNvGrpSpPr>
            <a:grpSpLocks/>
          </p:cNvGrpSpPr>
          <p:nvPr userDrawn="1"/>
        </p:nvGrpSpPr>
        <p:grpSpPr bwMode="auto">
          <a:xfrm>
            <a:off x="-7938" y="0"/>
            <a:ext cx="1190626" cy="1190625"/>
            <a:chOff x="-8462" y="0"/>
            <a:chExt cx="629392" cy="628877"/>
          </a:xfrm>
        </p:grpSpPr>
        <p:sp>
          <p:nvSpPr>
            <p:cNvPr id="13" name="Rectangle 12"/>
            <p:cNvSpPr/>
            <p:nvPr userDrawn="1"/>
          </p:nvSpPr>
          <p:spPr>
            <a:xfrm rot="5400000">
              <a:off x="230349" y="-238811"/>
              <a:ext cx="151769" cy="629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Rectangle 13"/>
            <p:cNvSpPr/>
            <p:nvPr userDrawn="1"/>
          </p:nvSpPr>
          <p:spPr>
            <a:xfrm>
              <a:off x="-8462" y="0"/>
              <a:ext cx="151893" cy="628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27" name="Espace réservé du contenu 2"/>
          <p:cNvSpPr>
            <a:spLocks noGrp="1"/>
          </p:cNvSpPr>
          <p:nvPr>
            <p:ph sz="half" idx="21"/>
          </p:nvPr>
        </p:nvSpPr>
        <p:spPr>
          <a:xfrm>
            <a:off x="513081" y="1885197"/>
            <a:ext cx="4532206" cy="3842503"/>
          </a:xfrm>
          <a:prstGeom prst="rect">
            <a:avLst/>
          </a:prstGeom>
          <a:solidFill>
            <a:schemeClr val="bg1"/>
          </a:solidFill>
          <a:effectLst>
            <a:outerShdw dist="88900" dir="6960000" algn="t" rotWithShape="0">
              <a:prstClr val="black">
                <a:alpha val="30000"/>
              </a:prstClr>
            </a:outerShdw>
          </a:effectLst>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23" name="Espace réservé du texte 2"/>
          <p:cNvSpPr>
            <a:spLocks noGrp="1"/>
          </p:cNvSpPr>
          <p:nvPr>
            <p:ph type="body" idx="1"/>
          </p:nvPr>
        </p:nvSpPr>
        <p:spPr>
          <a:xfrm>
            <a:off x="513081" y="1450379"/>
            <a:ext cx="4533989" cy="436545"/>
          </a:xfrm>
          <a:prstGeom prst="rect">
            <a:avLst/>
          </a:prstGeom>
          <a:solidFill>
            <a:schemeClr val="accent1"/>
          </a:solidFill>
          <a:effectLst>
            <a:outerShdw dist="88900" dir="6960000" algn="t" rotWithShape="0">
              <a:prstClr val="black">
                <a:alpha val="30000"/>
              </a:prstClr>
            </a:outerShdw>
          </a:effectLst>
        </p:spPr>
        <p:txBody>
          <a:bodyPr anchor="b"/>
          <a:lstStyle>
            <a:lvl1pPr marL="0" indent="0">
              <a:lnSpc>
                <a:spcPts val="2000"/>
              </a:lnSpc>
              <a:buNone/>
              <a:defRPr sz="2000" b="1">
                <a:solidFill>
                  <a:schemeClr val="bg1"/>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24" name="Espace réservé du texte 4"/>
          <p:cNvSpPr>
            <a:spLocks noGrp="1"/>
          </p:cNvSpPr>
          <p:nvPr>
            <p:ph type="body" sz="quarter" idx="3"/>
          </p:nvPr>
        </p:nvSpPr>
        <p:spPr>
          <a:xfrm>
            <a:off x="5217775" y="1450379"/>
            <a:ext cx="4535770" cy="436545"/>
          </a:xfrm>
          <a:prstGeom prst="rect">
            <a:avLst/>
          </a:prstGeom>
          <a:solidFill>
            <a:schemeClr val="accent1"/>
          </a:solidFill>
          <a:effectLst>
            <a:outerShdw dist="88900" dir="6960000" algn="t" rotWithShape="0">
              <a:prstClr val="black">
                <a:alpha val="30000"/>
              </a:prstClr>
            </a:outerShdw>
          </a:effectLst>
        </p:spPr>
        <p:txBody>
          <a:bodyPr anchor="b"/>
          <a:lstStyle>
            <a:lvl1pPr marL="0" indent="0">
              <a:lnSpc>
                <a:spcPts val="2000"/>
              </a:lnSpc>
              <a:buNone/>
              <a:defRPr sz="2000" b="1">
                <a:solidFill>
                  <a:schemeClr val="bg1"/>
                </a:solidFill>
              </a:defRPr>
            </a:lvl1pPr>
            <a:lvl2pPr marL="427391" indent="0">
              <a:buNone/>
              <a:defRPr sz="1900" b="1"/>
            </a:lvl2pPr>
            <a:lvl3pPr marL="854781" indent="0">
              <a:buNone/>
              <a:defRPr sz="1700" b="1"/>
            </a:lvl3pPr>
            <a:lvl4pPr marL="1282172" indent="0">
              <a:buNone/>
              <a:defRPr sz="1500" b="1"/>
            </a:lvl4pPr>
            <a:lvl5pPr marL="1709562" indent="0">
              <a:buNone/>
              <a:defRPr sz="1500" b="1"/>
            </a:lvl5pPr>
            <a:lvl6pPr marL="2136953" indent="0">
              <a:buNone/>
              <a:defRPr sz="1500" b="1"/>
            </a:lvl6pPr>
            <a:lvl7pPr marL="2564343" indent="0">
              <a:buNone/>
              <a:defRPr sz="1500" b="1"/>
            </a:lvl7pPr>
            <a:lvl8pPr marL="2991734" indent="0">
              <a:buNone/>
              <a:defRPr sz="1500" b="1"/>
            </a:lvl8pPr>
            <a:lvl9pPr marL="3419124" indent="0">
              <a:buNone/>
              <a:defRPr sz="1500" b="1"/>
            </a:lvl9pPr>
          </a:lstStyle>
          <a:p>
            <a:pPr lvl="0"/>
            <a:r>
              <a:rPr lang="fr-FR"/>
              <a:t>Modifiez les styles du texte du masque</a:t>
            </a:r>
          </a:p>
        </p:txBody>
      </p:sp>
      <p:sp>
        <p:nvSpPr>
          <p:cNvPr id="22" name="Espace réservé du contenu 2"/>
          <p:cNvSpPr>
            <a:spLocks noGrp="1"/>
          </p:cNvSpPr>
          <p:nvPr>
            <p:ph sz="half" idx="25"/>
          </p:nvPr>
        </p:nvSpPr>
        <p:spPr>
          <a:xfrm>
            <a:off x="5217775" y="1885197"/>
            <a:ext cx="4526300" cy="3842503"/>
          </a:xfrm>
          <a:prstGeom prst="rect">
            <a:avLst/>
          </a:prstGeom>
          <a:solidFill>
            <a:schemeClr val="bg1"/>
          </a:solidFill>
          <a:effectLst>
            <a:outerShdw dist="88900" dir="6960000" algn="t" rotWithShape="0">
              <a:prstClr val="black">
                <a:alpha val="30000"/>
              </a:prstClr>
            </a:outerShdw>
          </a:effectLst>
        </p:spPr>
        <p:txBody>
          <a:bodyPr/>
          <a:lstStyle>
            <a:lvl1pPr marL="320543" indent="-320543">
              <a:buClr>
                <a:srgbClr val="00B050"/>
              </a:buClr>
              <a:buSzPct val="90000"/>
              <a:buFont typeface="Wingdings" pitchFamily="2" charset="2"/>
              <a:buChar char="l"/>
              <a:defRPr sz="1900">
                <a:solidFill>
                  <a:schemeClr val="tx2"/>
                </a:solidFill>
              </a:defRPr>
            </a:lvl1pPr>
            <a:lvl2pPr marL="694510" indent="-267119">
              <a:buClr>
                <a:schemeClr val="tx2"/>
              </a:buClr>
              <a:buFont typeface="Wingdings" pitchFamily="2" charset="2"/>
              <a:buChar char="§"/>
              <a:defRPr sz="1700">
                <a:solidFill>
                  <a:schemeClr val="tx2"/>
                </a:solidFill>
              </a:defRPr>
            </a:lvl2pPr>
            <a:lvl3pPr marL="1068476" indent="-213695">
              <a:buClr>
                <a:srgbClr val="66747C"/>
              </a:buClr>
              <a:buSzPct val="110000"/>
              <a:buFont typeface="Arial" pitchFamily="34" charset="0"/>
              <a:buChar char="•"/>
              <a:defRPr sz="1500"/>
            </a:lvl3pPr>
            <a:lvl4pPr marL="1495867" indent="-213695">
              <a:buClr>
                <a:srgbClr val="00378B"/>
              </a:buClr>
              <a:buFont typeface="Wingdings" pitchFamily="2" charset="2"/>
              <a:buChar char="§"/>
              <a:defRPr sz="1300"/>
            </a:lvl4pPr>
            <a:lvl5pPr marL="1923258" indent="-213695">
              <a:buClr>
                <a:schemeClr val="bg1">
                  <a:lumMod val="50000"/>
                </a:schemeClr>
              </a:buClr>
              <a:buFont typeface="Arial" pitchFamily="34" charset="0"/>
              <a:buChar char="•"/>
              <a:defRPr sz="10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0" name="Titre 1"/>
          <p:cNvSpPr>
            <a:spLocks noGrp="1"/>
          </p:cNvSpPr>
          <p:nvPr>
            <p:ph type="title"/>
          </p:nvPr>
        </p:nvSpPr>
        <p:spPr>
          <a:xfrm>
            <a:off x="698365" y="322528"/>
            <a:ext cx="9112446" cy="765866"/>
          </a:xfrm>
          <a:noFill/>
        </p:spPr>
        <p:txBody>
          <a:bodyPr anchor="t">
            <a:noAutofit/>
          </a:bodyPr>
          <a:lstStyle>
            <a:lvl1pPr marL="0" indent="0" algn="r">
              <a:lnSpc>
                <a:spcPts val="2400"/>
              </a:lnSpc>
              <a:buSzPct val="100000"/>
              <a:buFontTx/>
              <a:buNone/>
              <a:defRPr lang="fr-FR" sz="2628" b="0" kern="1200" baseline="0" dirty="0" smtClean="0">
                <a:solidFill>
                  <a:schemeClr val="accent1"/>
                </a:solidFill>
                <a:latin typeface="+mn-lt"/>
                <a:ea typeface="+mn-ea"/>
                <a:cs typeface="+mn-cs"/>
              </a:defRPr>
            </a:lvl1pPr>
          </a:lstStyle>
          <a:p>
            <a:pPr lvl="0"/>
            <a:r>
              <a:rPr lang="fr-FR"/>
              <a:t>Modifiez le style du titre</a:t>
            </a:r>
            <a:endParaRPr lang="fr-FR" dirty="0"/>
          </a:p>
        </p:txBody>
      </p:sp>
      <p:sp>
        <p:nvSpPr>
          <p:cNvPr id="21" name="Espace réservé du texte 31"/>
          <p:cNvSpPr>
            <a:spLocks noGrp="1"/>
          </p:cNvSpPr>
          <p:nvPr>
            <p:ph type="body" sz="quarter" idx="14"/>
          </p:nvPr>
        </p:nvSpPr>
        <p:spPr>
          <a:xfrm>
            <a:off x="827502" y="25569"/>
            <a:ext cx="340854" cy="235339"/>
          </a:xfrm>
          <a:prstGeom prst="rect">
            <a:avLst/>
          </a:prstGeom>
        </p:spPr>
        <p:txBody>
          <a:bodyPr anchor="ctr">
            <a:noAutofit/>
          </a:bodyPr>
          <a:lstStyle>
            <a:lvl1pPr marL="0" indent="0" algn="r">
              <a:buFontTx/>
              <a:buNone/>
              <a:defRPr sz="1200" b="1">
                <a:solidFill>
                  <a:schemeClr val="accent1"/>
                </a:solidFill>
                <a:latin typeface="+mj-lt"/>
              </a:defRPr>
            </a:lvl1pPr>
            <a:lvl2pPr marL="292081" indent="0">
              <a:buFontTx/>
              <a:buNone/>
              <a:defRPr sz="1051">
                <a:solidFill>
                  <a:srgbClr val="A1A7AC"/>
                </a:solidFill>
              </a:defRPr>
            </a:lvl2pPr>
            <a:lvl3pPr marL="584162" indent="0">
              <a:buFontTx/>
              <a:buNone/>
              <a:defRPr sz="1051">
                <a:solidFill>
                  <a:srgbClr val="A1A7AC"/>
                </a:solidFill>
              </a:defRPr>
            </a:lvl3pPr>
            <a:lvl4pPr marL="876243" indent="0">
              <a:buFontTx/>
              <a:buNone/>
              <a:defRPr sz="1051">
                <a:solidFill>
                  <a:srgbClr val="A1A7AC"/>
                </a:solidFill>
              </a:defRPr>
            </a:lvl4pPr>
            <a:lvl5pPr marL="1168324" indent="0">
              <a:buFontTx/>
              <a:buNone/>
              <a:defRPr sz="1051">
                <a:solidFill>
                  <a:srgbClr val="A1A7AC"/>
                </a:solidFill>
              </a:defRPr>
            </a:lvl5pPr>
          </a:lstStyle>
          <a:p>
            <a:pPr lvl="0"/>
            <a:r>
              <a:rPr lang="fr-FR"/>
              <a:t>Cliquez pour modifier les styles du texte du masque</a:t>
            </a:r>
          </a:p>
        </p:txBody>
      </p:sp>
      <p:sp>
        <p:nvSpPr>
          <p:cNvPr id="25" name="Espace réservé du contenu 27"/>
          <p:cNvSpPr>
            <a:spLocks noGrp="1"/>
          </p:cNvSpPr>
          <p:nvPr>
            <p:ph sz="quarter" idx="13"/>
          </p:nvPr>
        </p:nvSpPr>
        <p:spPr>
          <a:xfrm>
            <a:off x="1250940" y="25569"/>
            <a:ext cx="3580153" cy="236862"/>
          </a:xfrm>
          <a:prstGeom prst="rect">
            <a:avLst/>
          </a:prstGeom>
        </p:spPr>
        <p:txBody>
          <a:bodyPr lIns="0" anchor="ctr">
            <a:noAutofit/>
          </a:bodyPr>
          <a:lstStyle>
            <a:lvl1pPr marL="0" indent="0">
              <a:buFontTx/>
              <a:buNone/>
              <a:defRPr sz="1050" b="1" cap="all" baseline="0">
                <a:solidFill>
                  <a:schemeClr val="accent1"/>
                </a:solidFill>
                <a:latin typeface="+mj-lt"/>
              </a:defRPr>
            </a:lvl1pPr>
            <a:lvl2pPr marL="292081" indent="0">
              <a:buFontTx/>
              <a:buNone/>
              <a:defRPr/>
            </a:lvl2pPr>
            <a:lvl3pPr marL="584162" indent="0">
              <a:buFontTx/>
              <a:buNone/>
              <a:defRPr/>
            </a:lvl3pPr>
            <a:lvl4pPr marL="876243" indent="0">
              <a:buFontTx/>
              <a:buNone/>
              <a:defRPr/>
            </a:lvl4pPr>
            <a:lvl5pPr marL="1168324" indent="0">
              <a:buFontTx/>
              <a:buNone/>
              <a:defRPr/>
            </a:lvl5pPr>
          </a:lstStyle>
          <a:p>
            <a:pPr lvl="0"/>
            <a:r>
              <a:rPr lang="fr-FR"/>
              <a:t>Modifiez les styles du texte du masque</a:t>
            </a:r>
          </a:p>
        </p:txBody>
      </p:sp>
      <p:sp>
        <p:nvSpPr>
          <p:cNvPr id="16" name="Espace réservé du pied de page 4"/>
          <p:cNvSpPr>
            <a:spLocks noGrp="1"/>
          </p:cNvSpPr>
          <p:nvPr>
            <p:ph type="ftr" sz="quarter" idx="26"/>
          </p:nvPr>
        </p:nvSpPr>
        <p:spPr>
          <a:xfrm>
            <a:off x="2106613" y="6154738"/>
            <a:ext cx="6969125" cy="209550"/>
          </a:xfrm>
        </p:spPr>
        <p:txBody>
          <a:bodyPr/>
          <a:lstStyle>
            <a:lvl1pPr algn="r">
              <a:defRPr lang="fr-FR" sz="900">
                <a:solidFill>
                  <a:schemeClr val="accent1"/>
                </a:solidFill>
              </a:defRPr>
            </a:lvl1pPr>
          </a:lstStyle>
          <a:p>
            <a:pPr>
              <a:defRPr/>
            </a:pPr>
            <a:r>
              <a:rPr lang="fr-FR"/>
              <a:t>Fédération aITB - Assemblée Générale</a:t>
            </a:r>
            <a:endParaRPr dirty="0"/>
          </a:p>
        </p:txBody>
      </p:sp>
      <p:sp>
        <p:nvSpPr>
          <p:cNvPr id="17" name="Espace réservé de la date 3"/>
          <p:cNvSpPr>
            <a:spLocks noGrp="1"/>
          </p:cNvSpPr>
          <p:nvPr>
            <p:ph type="dt" sz="half" idx="27"/>
          </p:nvPr>
        </p:nvSpPr>
        <p:spPr>
          <a:xfrm>
            <a:off x="9055100" y="6154738"/>
            <a:ext cx="1201738" cy="209550"/>
          </a:xfrm>
        </p:spPr>
        <p:txBody>
          <a:bodyPr/>
          <a:lstStyle>
            <a:lvl1pPr algn="l">
              <a:defRPr sz="900">
                <a:solidFill>
                  <a:srgbClr val="0A6CAF"/>
                </a:solidFill>
              </a:defRPr>
            </a:lvl1pPr>
          </a:lstStyle>
          <a:p>
            <a:pPr>
              <a:defRPr/>
            </a:pPr>
            <a:r>
              <a:rPr lang="fr-FR"/>
              <a:t>02/02/2019</a:t>
            </a:r>
            <a:endParaRPr lang="fr-FR" dirty="0"/>
          </a:p>
        </p:txBody>
      </p:sp>
      <p:sp>
        <p:nvSpPr>
          <p:cNvPr id="18" name="Espace réservé du numéro de diapositive 5"/>
          <p:cNvSpPr>
            <a:spLocks noGrp="1"/>
          </p:cNvSpPr>
          <p:nvPr>
            <p:ph type="sldNum" sz="quarter" idx="28"/>
          </p:nvPr>
        </p:nvSpPr>
        <p:spPr>
          <a:xfrm>
            <a:off x="9980613" y="5018088"/>
            <a:ext cx="276225" cy="200025"/>
          </a:xfrm>
        </p:spPr>
        <p:txBody>
          <a:bodyPr lIns="0" tIns="0" rIns="0" bIns="0" anchor="ctr"/>
          <a:lstStyle>
            <a:lvl1pPr algn="ctr">
              <a:defRPr sz="920">
                <a:solidFill>
                  <a:schemeClr val="accent1"/>
                </a:solidFill>
              </a:defRPr>
            </a:lvl1pPr>
          </a:lstStyle>
          <a:p>
            <a:pPr>
              <a:defRPr/>
            </a:pPr>
            <a:fld id="{4DB450C2-EA28-4C5E-9AFD-863F909875A7}" type="slidenum">
              <a:rPr lang="fr-FR" altLang="fr-FR"/>
              <a:pPr>
                <a:defRPr/>
              </a:pPr>
              <a:t>‹N°›</a:t>
            </a:fld>
            <a:endParaRPr lang="fr-FR" altLang="fr-FR" dirty="0"/>
          </a:p>
        </p:txBody>
      </p:sp>
      <p:pic>
        <p:nvPicPr>
          <p:cNvPr id="19" name="Imag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962" y="5810126"/>
            <a:ext cx="788073" cy="793998"/>
          </a:xfrm>
          <a:prstGeom prst="rect">
            <a:avLst/>
          </a:prstGeom>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0" y="0"/>
            <a:ext cx="10261600" cy="1073150"/>
          </a:xfrm>
          <a:prstGeom prst="rect">
            <a:avLst/>
          </a:prstGeom>
          <a:noFill/>
          <a:ln>
            <a:noFill/>
          </a:ln>
          <a:extLst/>
        </p:spPr>
        <p:txBody>
          <a:bodyPr vert="horz" wrap="square" lIns="180000" tIns="42739" rIns="85478" bIns="0" numCol="1" anchor="b" anchorCtr="0" compatLnSpc="1">
            <a:prstTxWarp prst="textNoShape">
              <a:avLst/>
            </a:prstTxWarp>
          </a:bodyPr>
          <a:lstStyle/>
          <a:p>
            <a:pPr lvl="0"/>
            <a:r>
              <a:rPr lang="fr-FR" dirty="0"/>
              <a:t>Cliquez pour modifier le style du titre</a:t>
            </a:r>
            <a:endParaRPr lang="fr-BE" dirty="0"/>
          </a:p>
        </p:txBody>
      </p:sp>
      <p:sp>
        <p:nvSpPr>
          <p:cNvPr id="11" name="Espace réservé du pied de page 4"/>
          <p:cNvSpPr txBox="1">
            <a:spLocks/>
          </p:cNvSpPr>
          <p:nvPr/>
        </p:nvSpPr>
        <p:spPr>
          <a:xfrm>
            <a:off x="1562100" y="5180013"/>
            <a:ext cx="7115175" cy="365125"/>
          </a:xfrm>
          <a:prstGeom prst="rect">
            <a:avLst/>
          </a:prstGeom>
        </p:spPr>
        <p:txBody>
          <a:bodyPr/>
          <a:lstStyle>
            <a:defPPr>
              <a:defRPr lang="fr-FR"/>
            </a:defPPr>
            <a:lvl1pPr algn="l" rtl="0" fontAlgn="base">
              <a:spcBef>
                <a:spcPct val="0"/>
              </a:spcBef>
              <a:spcAft>
                <a:spcPct val="0"/>
              </a:spcAft>
              <a:defRPr lang="fr-FR" sz="900" kern="1200" dirty="0">
                <a:solidFill>
                  <a:srgbClr val="86929A"/>
                </a:solidFill>
                <a:latin typeface="Calibri" pitchFamily="34" charset="0"/>
                <a:ea typeface="+mn-ea"/>
                <a:cs typeface="+mn-cs"/>
              </a:defRPr>
            </a:lvl1pPr>
            <a:lvl2pPr marL="427038" indent="30163" algn="l" rtl="0" fontAlgn="base">
              <a:spcBef>
                <a:spcPct val="0"/>
              </a:spcBef>
              <a:spcAft>
                <a:spcPct val="0"/>
              </a:spcAft>
              <a:defRPr kern="1200">
                <a:solidFill>
                  <a:schemeClr val="tx1"/>
                </a:solidFill>
                <a:latin typeface="Calibri" pitchFamily="34" charset="0"/>
                <a:ea typeface="+mn-ea"/>
                <a:cs typeface="+mn-cs"/>
              </a:defRPr>
            </a:lvl2pPr>
            <a:lvl3pPr marL="854075" indent="60325" algn="l" rtl="0" fontAlgn="base">
              <a:spcBef>
                <a:spcPct val="0"/>
              </a:spcBef>
              <a:spcAft>
                <a:spcPct val="0"/>
              </a:spcAft>
              <a:defRPr kern="1200">
                <a:solidFill>
                  <a:schemeClr val="tx1"/>
                </a:solidFill>
                <a:latin typeface="Calibri" pitchFamily="34" charset="0"/>
                <a:ea typeface="+mn-ea"/>
                <a:cs typeface="+mn-cs"/>
              </a:defRPr>
            </a:lvl3pPr>
            <a:lvl4pPr marL="1281113" indent="90488" algn="l" rtl="0" fontAlgn="base">
              <a:spcBef>
                <a:spcPct val="0"/>
              </a:spcBef>
              <a:spcAft>
                <a:spcPct val="0"/>
              </a:spcAft>
              <a:defRPr kern="1200">
                <a:solidFill>
                  <a:schemeClr val="tx1"/>
                </a:solidFill>
                <a:latin typeface="Calibri" pitchFamily="34" charset="0"/>
                <a:ea typeface="+mn-ea"/>
                <a:cs typeface="+mn-cs"/>
              </a:defRPr>
            </a:lvl4pPr>
            <a:lvl5pPr marL="1708150" indent="12065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endParaRPr/>
          </a:p>
        </p:txBody>
      </p:sp>
      <p:sp>
        <p:nvSpPr>
          <p:cNvPr id="14" name="Espace réservé de la date 3"/>
          <p:cNvSpPr>
            <a:spLocks noGrp="1"/>
          </p:cNvSpPr>
          <p:nvPr>
            <p:ph type="dt" sz="half" idx="2"/>
          </p:nvPr>
        </p:nvSpPr>
        <p:spPr>
          <a:xfrm>
            <a:off x="8842375" y="6075363"/>
            <a:ext cx="949325" cy="327025"/>
          </a:xfrm>
          <a:prstGeom prst="rect">
            <a:avLst/>
          </a:prstGeom>
        </p:spPr>
        <p:txBody>
          <a:bodyPr/>
          <a:lstStyle>
            <a:lvl1pPr algn="l">
              <a:defRPr sz="900">
                <a:solidFill>
                  <a:srgbClr val="3BCCFF"/>
                </a:solidFill>
                <a:cs typeface="+mn-cs"/>
              </a:defRPr>
            </a:lvl1pPr>
          </a:lstStyle>
          <a:p>
            <a:pPr>
              <a:defRPr/>
            </a:pPr>
            <a:r>
              <a:rPr lang="fr-FR"/>
              <a:t>02/02/2019</a:t>
            </a:r>
            <a:endParaRPr lang="fr-FR" dirty="0"/>
          </a:p>
        </p:txBody>
      </p:sp>
      <p:sp>
        <p:nvSpPr>
          <p:cNvPr id="16" name="Espace réservé du numéro de diapositive 5"/>
          <p:cNvSpPr>
            <a:spLocks noGrp="1"/>
          </p:cNvSpPr>
          <p:nvPr>
            <p:ph type="sldNum" sz="quarter" idx="4"/>
          </p:nvPr>
        </p:nvSpPr>
        <p:spPr>
          <a:xfrm>
            <a:off x="9886950" y="6075363"/>
            <a:ext cx="374650" cy="328612"/>
          </a:xfrm>
          <a:prstGeom prst="rect">
            <a:avLst/>
          </a:prstGeom>
        </p:spPr>
        <p:txBody>
          <a:bodyPr/>
          <a:lstStyle>
            <a:lvl1pPr algn="r">
              <a:defRPr sz="900">
                <a:solidFill>
                  <a:srgbClr val="3BCCFF"/>
                </a:solidFill>
                <a:cs typeface="+mn-cs"/>
              </a:defRPr>
            </a:lvl1pPr>
          </a:lstStyle>
          <a:p>
            <a:pPr>
              <a:defRPr/>
            </a:pPr>
            <a:fld id="{7B1B0AF1-7D50-4365-BFE4-FB3C691C220E}" type="slidenum">
              <a:rPr lang="fr-FR"/>
              <a:pPr>
                <a:defRPr/>
              </a:pPr>
              <a:t>‹N°›</a:t>
            </a:fld>
            <a:endParaRPr lang="fr-FR" dirty="0"/>
          </a:p>
        </p:txBody>
      </p:sp>
      <p:sp>
        <p:nvSpPr>
          <p:cNvPr id="17" name="Espace réservé du pied de page 4"/>
          <p:cNvSpPr>
            <a:spLocks noGrp="1"/>
          </p:cNvSpPr>
          <p:nvPr>
            <p:ph type="ftr" sz="quarter" idx="3"/>
          </p:nvPr>
        </p:nvSpPr>
        <p:spPr>
          <a:xfrm>
            <a:off x="1562100" y="6075363"/>
            <a:ext cx="7115175" cy="365125"/>
          </a:xfrm>
          <a:prstGeom prst="rect">
            <a:avLst/>
          </a:prstGeom>
        </p:spPr>
        <p:txBody>
          <a:bodyPr/>
          <a:lstStyle>
            <a:lvl1pPr algn="r">
              <a:defRPr lang="fr-FR" sz="900">
                <a:solidFill>
                  <a:srgbClr val="86929A"/>
                </a:solidFill>
                <a:cs typeface="+mn-cs"/>
              </a:defRPr>
            </a:lvl1pPr>
          </a:lstStyle>
          <a:p>
            <a:pPr>
              <a:defRPr/>
            </a:pPr>
            <a:r>
              <a:rPr lang="fr-FR"/>
              <a:t>Fédération aITB - Assemblée Générale</a:t>
            </a:r>
            <a:endParaRPr dirty="0"/>
          </a:p>
        </p:txBody>
      </p:sp>
      <p:sp>
        <p:nvSpPr>
          <p:cNvPr id="1031" name="Espace réservé du texte 2"/>
          <p:cNvSpPr>
            <a:spLocks noGrp="1"/>
          </p:cNvSpPr>
          <p:nvPr>
            <p:ph type="body" idx="1"/>
          </p:nvPr>
        </p:nvSpPr>
        <p:spPr bwMode="auto">
          <a:xfrm>
            <a:off x="704850" y="1706563"/>
            <a:ext cx="8851900" cy="4065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77" r:id="rId12"/>
    <p:sldLayoutId id="2147484778" r:id="rId13"/>
    <p:sldLayoutId id="2147484779" r:id="rId14"/>
    <p:sldLayoutId id="2147484780" r:id="rId15"/>
    <p:sldLayoutId id="2147484781" r:id="rId16"/>
    <p:sldLayoutId id="2147484782" r:id="rId17"/>
    <p:sldLayoutId id="2147484783" r:id="rId18"/>
    <p:sldLayoutId id="2147484784" r:id="rId19"/>
    <p:sldLayoutId id="2147484785" r:id="rId20"/>
    <p:sldLayoutId id="2147484786" r:id="rId21"/>
    <p:sldLayoutId id="2147484787" r:id="rId22"/>
    <p:sldLayoutId id="2147484788" r:id="rId23"/>
    <p:sldLayoutId id="2147484789" r:id="rId24"/>
    <p:sldLayoutId id="2147484790" r:id="rId25"/>
    <p:sldLayoutId id="2147484791" r:id="rId26"/>
    <p:sldLayoutId id="2147484792" r:id="rId27"/>
    <p:sldLayoutId id="2147484793" r:id="rId28"/>
    <p:sldLayoutId id="2147484794" r:id="rId29"/>
    <p:sldLayoutId id="2147484795" r:id="rId30"/>
    <p:sldLayoutId id="2147484796" r:id="rId31"/>
    <p:sldLayoutId id="2147484797" r:id="rId32"/>
    <p:sldLayoutId id="2147484798" r:id="rId33"/>
    <p:sldLayoutId id="2147484799" r:id="rId34"/>
    <p:sldLayoutId id="2147484800" r:id="rId35"/>
    <p:sldLayoutId id="2147484801" r:id="rId36"/>
    <p:sldLayoutId id="2147484802" r:id="rId37"/>
    <p:sldLayoutId id="2147484803" r:id="rId38"/>
    <p:sldLayoutId id="2147484804" r:id="rId39"/>
  </p:sldLayoutIdLst>
  <p:transition spd="med">
    <p:fade/>
  </p:transition>
  <p:hf hdr="0"/>
  <p:txStyles>
    <p:titleStyle>
      <a:lvl1pPr algn="l" rtl="0" eaLnBrk="0" fontAlgn="base" hangingPunct="0">
        <a:lnSpc>
          <a:spcPts val="2900"/>
        </a:lnSpc>
        <a:spcBef>
          <a:spcPct val="0"/>
        </a:spcBef>
        <a:spcAft>
          <a:spcPct val="0"/>
        </a:spcAft>
        <a:buSzPct val="100000"/>
        <a:buFont typeface="Arial" pitchFamily="34" charset="0"/>
        <a:defRPr lang="fr-BE" sz="3000" kern="1200" cap="all" spc="-80" dirty="0">
          <a:solidFill>
            <a:srgbClr val="00378B"/>
          </a:solidFill>
          <a:latin typeface="Calibri" pitchFamily="34" charset="0"/>
          <a:ea typeface="Calibri" pitchFamily="34" charset="0"/>
          <a:cs typeface="Calibri" pitchFamily="34" charset="0"/>
        </a:defRPr>
      </a:lvl1pPr>
      <a:lvl2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2pPr>
      <a:lvl3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3pPr>
      <a:lvl4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4pPr>
      <a:lvl5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p:titleStyle>
    <p:bodyStyle>
      <a:lvl1pPr marL="319088" indent="-319088" algn="l" rtl="0" eaLnBrk="0" fontAlgn="base" hangingPunct="0">
        <a:spcBef>
          <a:spcPct val="20000"/>
        </a:spcBef>
        <a:spcAft>
          <a:spcPct val="0"/>
        </a:spcAft>
        <a:buClr>
          <a:srgbClr val="00B050"/>
        </a:buClr>
        <a:buFont typeface="Arial" pitchFamily="34" charset="0"/>
        <a:buChar char="•"/>
        <a:defRPr sz="2200" kern="1200">
          <a:solidFill>
            <a:schemeClr val="tx1"/>
          </a:solidFill>
          <a:latin typeface="+mn-lt"/>
          <a:ea typeface="+mn-ea"/>
          <a:cs typeface="+mn-cs"/>
        </a:defRPr>
      </a:lvl1pPr>
      <a:lvl2pPr marL="693738" indent="-266700" algn="l" rtl="0" eaLnBrk="0" fontAlgn="base" hangingPunct="0">
        <a:spcBef>
          <a:spcPct val="20000"/>
        </a:spcBef>
        <a:spcAft>
          <a:spcPct val="0"/>
        </a:spcAft>
        <a:buClr>
          <a:srgbClr val="00378B"/>
        </a:buClr>
        <a:buFont typeface="Arial" pitchFamily="34" charset="0"/>
        <a:buChar char="•"/>
        <a:defRPr lang="fr-FR" sz="1900" kern="1200" dirty="0">
          <a:solidFill>
            <a:schemeClr val="tx1"/>
          </a:solidFill>
          <a:latin typeface="+mn-lt"/>
          <a:ea typeface="+mn-ea"/>
          <a:cs typeface="+mn-cs"/>
        </a:defRPr>
      </a:lvl2pPr>
      <a:lvl3pPr marL="1068388" indent="-212725" algn="l" rtl="0" eaLnBrk="0" fontAlgn="base" hangingPunct="0">
        <a:spcBef>
          <a:spcPct val="20000"/>
        </a:spcBef>
        <a:spcAft>
          <a:spcPct val="0"/>
        </a:spcAft>
        <a:buClr>
          <a:srgbClr val="00B050"/>
        </a:buClr>
        <a:buFont typeface="Wingdings" pitchFamily="2" charset="2"/>
        <a:buChar char="§"/>
        <a:defRPr sz="2400" i="1" kern="1200">
          <a:solidFill>
            <a:schemeClr val="tx1"/>
          </a:solidFill>
          <a:latin typeface="+mn-lt"/>
          <a:ea typeface="+mn-ea"/>
          <a:cs typeface="+mn-cs"/>
        </a:defRPr>
      </a:lvl3pPr>
      <a:lvl4pPr marL="1495425" indent="-212725" algn="l" rtl="0" eaLnBrk="0" fontAlgn="base" hangingPunct="0">
        <a:spcBef>
          <a:spcPct val="20000"/>
        </a:spcBef>
        <a:spcAft>
          <a:spcPct val="0"/>
        </a:spcAft>
        <a:buClr>
          <a:srgbClr val="00378B"/>
        </a:buClr>
        <a:buFont typeface="Arial" pitchFamily="34" charset="0"/>
        <a:buChar char="•"/>
        <a:defRPr sz="1500" i="1" kern="1200">
          <a:solidFill>
            <a:schemeClr val="tx1"/>
          </a:solidFill>
          <a:latin typeface="+mn-lt"/>
          <a:ea typeface="+mn-ea"/>
          <a:cs typeface="+mn-cs"/>
        </a:defRPr>
      </a:lvl4pPr>
      <a:lvl5pPr marL="1922463" indent="-212725" algn="l" rtl="0" eaLnBrk="0" fontAlgn="base" hangingPunct="0">
        <a:spcBef>
          <a:spcPct val="20000"/>
        </a:spcBef>
        <a:spcAft>
          <a:spcPct val="0"/>
        </a:spcAft>
        <a:buClr>
          <a:srgbClr val="00378B"/>
        </a:buClr>
        <a:buFont typeface="Wingdings" pitchFamily="2" charset="2"/>
        <a:buChar char="§"/>
        <a:defRPr sz="1100" kern="1200">
          <a:solidFill>
            <a:schemeClr val="tx1"/>
          </a:solidFill>
          <a:latin typeface="+mn-lt"/>
          <a:ea typeface="+mn-ea"/>
          <a:cs typeface="+mn-cs"/>
        </a:defRPr>
      </a:lvl5pPr>
      <a:lvl6pPr marL="2350648" indent="-213695" algn="l" defTabSz="85478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8039" indent="-213695" algn="l" defTabSz="85478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5429" indent="-213695" algn="l" defTabSz="85478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32820" indent="-213695" algn="l" defTabSz="85478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54781" rtl="0" eaLnBrk="1" latinLnBrk="0" hangingPunct="1">
        <a:defRPr sz="1700" kern="1200">
          <a:solidFill>
            <a:schemeClr val="tx1"/>
          </a:solidFill>
          <a:latin typeface="+mn-lt"/>
          <a:ea typeface="+mn-ea"/>
          <a:cs typeface="+mn-cs"/>
        </a:defRPr>
      </a:lvl1pPr>
      <a:lvl2pPr marL="427391" algn="l" defTabSz="854781" rtl="0" eaLnBrk="1" latinLnBrk="0" hangingPunct="1">
        <a:defRPr sz="1700" kern="1200">
          <a:solidFill>
            <a:schemeClr val="tx1"/>
          </a:solidFill>
          <a:latin typeface="+mn-lt"/>
          <a:ea typeface="+mn-ea"/>
          <a:cs typeface="+mn-cs"/>
        </a:defRPr>
      </a:lvl2pPr>
      <a:lvl3pPr marL="854781" algn="l" defTabSz="854781" rtl="0" eaLnBrk="1" latinLnBrk="0" hangingPunct="1">
        <a:defRPr sz="1700" kern="1200">
          <a:solidFill>
            <a:schemeClr val="tx1"/>
          </a:solidFill>
          <a:latin typeface="+mn-lt"/>
          <a:ea typeface="+mn-ea"/>
          <a:cs typeface="+mn-cs"/>
        </a:defRPr>
      </a:lvl3pPr>
      <a:lvl4pPr marL="1282172" algn="l" defTabSz="854781" rtl="0" eaLnBrk="1" latinLnBrk="0" hangingPunct="1">
        <a:defRPr sz="1700" kern="1200">
          <a:solidFill>
            <a:schemeClr val="tx1"/>
          </a:solidFill>
          <a:latin typeface="+mn-lt"/>
          <a:ea typeface="+mn-ea"/>
          <a:cs typeface="+mn-cs"/>
        </a:defRPr>
      </a:lvl4pPr>
      <a:lvl5pPr marL="1709562" algn="l" defTabSz="854781" rtl="0" eaLnBrk="1" latinLnBrk="0" hangingPunct="1">
        <a:defRPr sz="1700" kern="1200">
          <a:solidFill>
            <a:schemeClr val="tx1"/>
          </a:solidFill>
          <a:latin typeface="+mn-lt"/>
          <a:ea typeface="+mn-ea"/>
          <a:cs typeface="+mn-cs"/>
        </a:defRPr>
      </a:lvl5pPr>
      <a:lvl6pPr marL="2136953" algn="l" defTabSz="854781" rtl="0" eaLnBrk="1" latinLnBrk="0" hangingPunct="1">
        <a:defRPr sz="1700" kern="1200">
          <a:solidFill>
            <a:schemeClr val="tx1"/>
          </a:solidFill>
          <a:latin typeface="+mn-lt"/>
          <a:ea typeface="+mn-ea"/>
          <a:cs typeface="+mn-cs"/>
        </a:defRPr>
      </a:lvl6pPr>
      <a:lvl7pPr marL="2564343" algn="l" defTabSz="854781" rtl="0" eaLnBrk="1" latinLnBrk="0" hangingPunct="1">
        <a:defRPr sz="1700" kern="1200">
          <a:solidFill>
            <a:schemeClr val="tx1"/>
          </a:solidFill>
          <a:latin typeface="+mn-lt"/>
          <a:ea typeface="+mn-ea"/>
          <a:cs typeface="+mn-cs"/>
        </a:defRPr>
      </a:lvl7pPr>
      <a:lvl8pPr marL="2991734" algn="l" defTabSz="854781" rtl="0" eaLnBrk="1" latinLnBrk="0" hangingPunct="1">
        <a:defRPr sz="1700" kern="1200">
          <a:solidFill>
            <a:schemeClr val="tx1"/>
          </a:solidFill>
          <a:latin typeface="+mn-lt"/>
          <a:ea typeface="+mn-ea"/>
          <a:cs typeface="+mn-cs"/>
        </a:defRPr>
      </a:lvl8pPr>
      <a:lvl9pPr marL="3419124" algn="l" defTabSz="8547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aitb@aitb.asso.fr"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hyperlink" Target="http://www.revue-banque.fr/medias/revues/revue-banque/full_1141490/index.htm?utm_source=CFPB2018" TargetMode="Externa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10" Type="http://schemas.openxmlformats.org/officeDocument/2006/relationships/image" Target="../media/image30.wmf"/><Relationship Id="rId4" Type="http://schemas.openxmlformats.org/officeDocument/2006/relationships/image" Target="../media/image6.png"/><Relationship Id="rId9"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aitb.asso.fr/" TargetMode="External"/><Relationship Id="rId2" Type="http://schemas.openxmlformats.org/officeDocument/2006/relationships/hyperlink" Target="mailto:aitb@aitb.asso.fr"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693863" y="2884488"/>
            <a:ext cx="6892925" cy="2168525"/>
          </a:xfrm>
        </p:spPr>
        <p:txBody>
          <a:bodyPr/>
          <a:lstStyle/>
          <a:p>
            <a:pPr eaLnBrk="1" hangingPunct="1">
              <a:defRPr/>
            </a:pPr>
            <a:r>
              <a:rPr lang="fr-FR" sz="2400" dirty="0">
                <a:ea typeface="+mj-ea"/>
              </a:rPr>
              <a:t>Assemblée générale</a:t>
            </a:r>
            <a:br>
              <a:rPr lang="fr-FR" sz="2400" dirty="0">
                <a:ea typeface="+mj-ea"/>
              </a:rPr>
            </a:br>
            <a:r>
              <a:rPr lang="fr-FR" sz="2400" dirty="0">
                <a:ea typeface="+mj-ea"/>
              </a:rPr>
              <a:t>Samedi 2 février 2019</a:t>
            </a:r>
            <a:endParaRPr lang="fr-FR" sz="3200" dirty="0">
              <a:ea typeface="+mj-ea"/>
            </a:endParaRPr>
          </a:p>
        </p:txBody>
      </p:sp>
      <p:sp>
        <p:nvSpPr>
          <p:cNvPr id="5" name="Sous-titre 4"/>
          <p:cNvSpPr>
            <a:spLocks noGrp="1"/>
          </p:cNvSpPr>
          <p:nvPr>
            <p:ph type="subTitle" idx="1"/>
          </p:nvPr>
        </p:nvSpPr>
        <p:spPr>
          <a:xfrm>
            <a:off x="1693863" y="1260475"/>
            <a:ext cx="6892925" cy="1444625"/>
          </a:xfrm>
        </p:spPr>
        <p:txBody>
          <a:bodyPr rtlCol="0">
            <a:normAutofit/>
          </a:bodyPr>
          <a:lstStyle/>
          <a:p>
            <a:pPr eaLnBrk="1" hangingPunct="1">
              <a:defRPr/>
            </a:pPr>
            <a:r>
              <a:rPr lang="fr-FR" sz="2800" dirty="0"/>
              <a:t> Fédération des AITB </a:t>
            </a:r>
          </a:p>
        </p:txBody>
      </p:sp>
      <p:sp>
        <p:nvSpPr>
          <p:cNvPr id="41988" name="Espace réservé du texte 9"/>
          <p:cNvSpPr>
            <a:spLocks noGrp="1"/>
          </p:cNvSpPr>
          <p:nvPr>
            <p:ph type="body" sz="quarter" idx="11"/>
          </p:nvPr>
        </p:nvSpPr>
        <p:spPr>
          <a:xfrm>
            <a:off x="1187450" y="5637213"/>
            <a:ext cx="2413000" cy="546100"/>
          </a:xfrm>
        </p:spPr>
        <p:txBody>
          <a:bodyPr/>
          <a:lstStyle/>
          <a:p>
            <a:pPr eaLnBrk="1" hangingPunct="1"/>
            <a:r>
              <a:rPr lang="fr-FR" dirty="0"/>
              <a:t>Fédération des associations régionales des diplômés ITB</a:t>
            </a:r>
          </a:p>
        </p:txBody>
      </p:sp>
      <p:sp>
        <p:nvSpPr>
          <p:cNvPr id="7" name="Titre 3"/>
          <p:cNvSpPr txBox="1">
            <a:spLocks/>
          </p:cNvSpPr>
          <p:nvPr/>
        </p:nvSpPr>
        <p:spPr bwMode="auto">
          <a:xfrm>
            <a:off x="8586788" y="5726113"/>
            <a:ext cx="1490662" cy="368300"/>
          </a:xfrm>
          <a:prstGeom prst="rect">
            <a:avLst/>
          </a:prstGeom>
          <a:noFill/>
          <a:ln>
            <a:noFill/>
          </a:ln>
          <a:extLst/>
        </p:spPr>
        <p:txBody>
          <a:bodyPr lIns="0" tIns="0" rIns="0" bIns="0"/>
          <a:lstStyle>
            <a:lvl1pPr marL="0" indent="0" algn="ctr" rtl="0" eaLnBrk="1" fontAlgn="base" hangingPunct="1">
              <a:lnSpc>
                <a:spcPts val="3300"/>
              </a:lnSpc>
              <a:spcBef>
                <a:spcPct val="0"/>
              </a:spcBef>
              <a:spcAft>
                <a:spcPct val="0"/>
              </a:spcAft>
              <a:buSzPct val="100000"/>
              <a:buFontTx/>
              <a:buNone/>
              <a:defRPr lang="fr-BE" sz="3600" b="0" kern="1200" cap="all" spc="-80" baseline="0">
                <a:solidFill>
                  <a:schemeClr val="bg1"/>
                </a:solidFill>
                <a:latin typeface="Calibri" pitchFamily="34" charset="0"/>
                <a:ea typeface="+mj-ea"/>
                <a:cs typeface="Calibri" pitchFamily="34" charset="0"/>
              </a:defRPr>
            </a:lvl1pPr>
            <a:lvl2pPr marL="358775" indent="-358775" algn="l" rtl="0" eaLnBrk="1" fontAlgn="base" hangingPunct="1">
              <a:lnSpc>
                <a:spcPts val="2900"/>
              </a:lnSpc>
              <a:spcBef>
                <a:spcPct val="0"/>
              </a:spcBef>
              <a:spcAft>
                <a:spcPct val="0"/>
              </a:spcAft>
              <a:buSzPct val="100000"/>
              <a:buBlip>
                <a:blip r:embed="rId3"/>
              </a:buBlip>
              <a:defRPr sz="3000" b="1">
                <a:solidFill>
                  <a:srgbClr val="00378B"/>
                </a:solidFill>
                <a:latin typeface="Calibri" pitchFamily="34" charset="0"/>
                <a:cs typeface="Calibri" pitchFamily="34" charset="0"/>
              </a:defRPr>
            </a:lvl2pPr>
            <a:lvl3pPr marL="358775" indent="-358775" algn="l" rtl="0" eaLnBrk="1" fontAlgn="base" hangingPunct="1">
              <a:lnSpc>
                <a:spcPts val="2900"/>
              </a:lnSpc>
              <a:spcBef>
                <a:spcPct val="0"/>
              </a:spcBef>
              <a:spcAft>
                <a:spcPct val="0"/>
              </a:spcAft>
              <a:buSzPct val="100000"/>
              <a:buBlip>
                <a:blip r:embed="rId3"/>
              </a:buBlip>
              <a:defRPr sz="3000" b="1">
                <a:solidFill>
                  <a:srgbClr val="00378B"/>
                </a:solidFill>
                <a:latin typeface="Calibri" pitchFamily="34" charset="0"/>
                <a:cs typeface="Calibri" pitchFamily="34" charset="0"/>
              </a:defRPr>
            </a:lvl3pPr>
            <a:lvl4pPr marL="358775" indent="-358775" algn="l" rtl="0" eaLnBrk="1" fontAlgn="base" hangingPunct="1">
              <a:lnSpc>
                <a:spcPts val="2900"/>
              </a:lnSpc>
              <a:spcBef>
                <a:spcPct val="0"/>
              </a:spcBef>
              <a:spcAft>
                <a:spcPct val="0"/>
              </a:spcAft>
              <a:buSzPct val="100000"/>
              <a:buBlip>
                <a:blip r:embed="rId3"/>
              </a:buBlip>
              <a:defRPr sz="3000" b="1">
                <a:solidFill>
                  <a:srgbClr val="00378B"/>
                </a:solidFill>
                <a:latin typeface="Calibri" pitchFamily="34" charset="0"/>
                <a:cs typeface="Calibri" pitchFamily="34" charset="0"/>
              </a:defRPr>
            </a:lvl4pPr>
            <a:lvl5pPr marL="358775" indent="-358775" algn="l" rtl="0" eaLnBrk="1" fontAlgn="base" hangingPunct="1">
              <a:lnSpc>
                <a:spcPts val="2900"/>
              </a:lnSpc>
              <a:spcBef>
                <a:spcPct val="0"/>
              </a:spcBef>
              <a:spcAft>
                <a:spcPct val="0"/>
              </a:spcAft>
              <a:buSzPct val="100000"/>
              <a:buBlip>
                <a:blip r:embed="rId3"/>
              </a:buBlip>
              <a:defRPr sz="3000" b="1">
                <a:solidFill>
                  <a:srgbClr val="00378B"/>
                </a:solidFill>
                <a:latin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pPr>
              <a:defRPr/>
            </a:pPr>
            <a:r>
              <a:rPr lang="fr-FR" sz="1200" dirty="0"/>
              <a:t>v3 </a:t>
            </a:r>
            <a:r>
              <a:rPr lang="fr-FR" sz="1200" cap="none" dirty="0"/>
              <a:t>du</a:t>
            </a:r>
            <a:r>
              <a:rPr lang="fr-FR" sz="1200" dirty="0"/>
              <a:t> 31/01/2019</a:t>
            </a:r>
            <a:endParaRPr lang="fr-FR" sz="24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365" y="322528"/>
            <a:ext cx="9112446" cy="765866"/>
          </a:xfrm>
        </p:spPr>
        <p:txBody>
          <a:bodyPr/>
          <a:lstStyle/>
          <a:p>
            <a:r>
              <a:rPr lang="fr-FR" dirty="0"/>
              <a:t>Bilan 2018 - Aquitaine … 1/2</a:t>
            </a:r>
          </a:p>
        </p:txBody>
      </p:sp>
      <p:sp>
        <p:nvSpPr>
          <p:cNvPr id="3" name="Espace réservé du contenu 2"/>
          <p:cNvSpPr>
            <a:spLocks noGrp="1"/>
          </p:cNvSpPr>
          <p:nvPr>
            <p:ph sz="half" idx="1"/>
          </p:nvPr>
        </p:nvSpPr>
        <p:spPr/>
        <p:txBody>
          <a:bodyPr/>
          <a:lstStyle/>
          <a:p>
            <a:r>
              <a:rPr lang="fr-FR" b="1" dirty="0"/>
              <a:t>Président </a:t>
            </a:r>
            <a:r>
              <a:rPr lang="fr-FR" dirty="0"/>
              <a:t>Mathilde De MALET, </a:t>
            </a:r>
            <a:r>
              <a:rPr lang="fr-FR" i="1" dirty="0"/>
              <a:t>CIC</a:t>
            </a:r>
            <a:endParaRPr lang="fr-FR" dirty="0"/>
          </a:p>
          <a:p>
            <a:r>
              <a:rPr lang="fr-FR" b="1" dirty="0"/>
              <a:t>Vice-président </a:t>
            </a:r>
            <a:r>
              <a:rPr lang="fr-FR" dirty="0"/>
              <a:t>Dominique LOZES, </a:t>
            </a:r>
            <a:r>
              <a:rPr lang="fr-FR" i="1" dirty="0"/>
              <a:t>CEAPC</a:t>
            </a:r>
            <a:endParaRPr lang="fr-FR" dirty="0"/>
          </a:p>
          <a:p>
            <a:r>
              <a:rPr lang="fr-FR" b="1" dirty="0"/>
              <a:t>Trésorier </a:t>
            </a:r>
            <a:r>
              <a:rPr lang="fr-FR" dirty="0"/>
              <a:t>Marie-Christine CHABANNE, </a:t>
            </a:r>
            <a:r>
              <a:rPr lang="fr-FR" i="1" dirty="0"/>
              <a:t>BPACA</a:t>
            </a:r>
            <a:endParaRPr lang="fr-FR" dirty="0"/>
          </a:p>
          <a:p>
            <a:r>
              <a:rPr lang="fr-FR" b="1" dirty="0"/>
              <a:t>Trésorier adjoint </a:t>
            </a:r>
            <a:r>
              <a:rPr lang="fr-FR" dirty="0"/>
              <a:t>Ghislaine COLLETTE, </a:t>
            </a:r>
            <a:r>
              <a:rPr lang="fr-FR" i="1" dirty="0"/>
              <a:t>BPACA</a:t>
            </a:r>
            <a:endParaRPr lang="fr-FR" dirty="0"/>
          </a:p>
          <a:p>
            <a:r>
              <a:rPr lang="fr-FR" b="1" dirty="0"/>
              <a:t>Secrétaire </a:t>
            </a:r>
            <a:r>
              <a:rPr lang="fr-FR" dirty="0"/>
              <a:t>Serge WINOGRAD</a:t>
            </a:r>
            <a:r>
              <a:rPr lang="fr-FR" i="1" dirty="0"/>
              <a:t>, CEAPC</a:t>
            </a:r>
            <a:endParaRPr lang="fr-FR" dirty="0"/>
          </a:p>
          <a:p>
            <a:r>
              <a:rPr lang="fr-FR" b="1" dirty="0"/>
              <a:t>Secrétaire adjoint </a:t>
            </a:r>
            <a:r>
              <a:rPr lang="fr-FR" dirty="0"/>
              <a:t>Aude CHERPIN</a:t>
            </a:r>
            <a:r>
              <a:rPr lang="fr-FR" i="1" dirty="0"/>
              <a:t>, SG</a:t>
            </a:r>
            <a:endParaRPr lang="fr-FR" dirty="0"/>
          </a:p>
          <a:p>
            <a:r>
              <a:rPr lang="fr-FR" b="1" dirty="0"/>
              <a:t>Administrateur </a:t>
            </a:r>
            <a:r>
              <a:rPr lang="fr-FR" dirty="0"/>
              <a:t>Romain POMES-BORDEDEBAT, </a:t>
            </a:r>
            <a:r>
              <a:rPr lang="fr-FR" i="1" dirty="0"/>
              <a:t>BNPP</a:t>
            </a:r>
            <a:endParaRPr lang="fr-FR" dirty="0"/>
          </a:p>
          <a:p>
            <a:r>
              <a:rPr lang="fr-FR" b="1" dirty="0"/>
              <a:t>Administrateur </a:t>
            </a:r>
            <a:r>
              <a:rPr lang="fr-FR" dirty="0"/>
              <a:t>Sophie BELIN</a:t>
            </a:r>
            <a:r>
              <a:rPr lang="fr-FR" i="1" dirty="0"/>
              <a:t>, BPACA</a:t>
            </a:r>
            <a:endParaRPr lang="fr-FR" dirty="0"/>
          </a:p>
          <a:p>
            <a:r>
              <a:rPr lang="fr-FR" b="1" dirty="0"/>
              <a:t>Administrateur </a:t>
            </a:r>
            <a:r>
              <a:rPr lang="fr-FR" dirty="0"/>
              <a:t>Ludovic FAVARETTE</a:t>
            </a:r>
            <a:r>
              <a:rPr lang="fr-FR" i="1" dirty="0"/>
              <a:t>, BPACA</a:t>
            </a:r>
            <a:endParaRPr lang="fr-FR" dirty="0"/>
          </a:p>
          <a:p>
            <a:r>
              <a:rPr lang="fr-FR" b="1" dirty="0"/>
              <a:t>Administrateur </a:t>
            </a:r>
            <a:r>
              <a:rPr lang="fr-FR" dirty="0"/>
              <a:t>Richard LAFONT, </a:t>
            </a:r>
            <a:r>
              <a:rPr lang="fr-FR" i="1" dirty="0"/>
              <a:t>LCL</a:t>
            </a:r>
            <a:endParaRPr lang="fr-FR" dirty="0"/>
          </a:p>
          <a:p>
            <a:r>
              <a:rPr lang="fr-FR" b="1" dirty="0"/>
              <a:t>Administrateur </a:t>
            </a:r>
            <a:r>
              <a:rPr lang="fr-FR" dirty="0"/>
              <a:t>Bertrand ADAM, </a:t>
            </a:r>
            <a:r>
              <a:rPr lang="fr-FR" i="1" dirty="0"/>
              <a:t>CFPB</a:t>
            </a:r>
            <a:endParaRPr lang="fr-FR" dirty="0"/>
          </a:p>
          <a:p>
            <a:r>
              <a:rPr lang="fr-FR" b="1" dirty="0"/>
              <a:t>Administrateur </a:t>
            </a:r>
            <a:r>
              <a:rPr lang="fr-FR" dirty="0"/>
              <a:t>Pascale VALERDI, </a:t>
            </a:r>
            <a:r>
              <a:rPr lang="fr-FR" i="1" dirty="0"/>
              <a:t>CA Charente Périgord</a:t>
            </a:r>
            <a:endParaRPr lang="fr-FR" dirty="0"/>
          </a:p>
          <a:p>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9" name="ZoneTexte 8"/>
          <p:cNvSpPr txBox="1"/>
          <p:nvPr/>
        </p:nvSpPr>
        <p:spPr>
          <a:xfrm>
            <a:off x="698365" y="363138"/>
            <a:ext cx="2763898" cy="369332"/>
          </a:xfrm>
          <a:prstGeom prst="rect">
            <a:avLst/>
          </a:prstGeom>
          <a:noFill/>
        </p:spPr>
        <p:txBody>
          <a:bodyPr wrap="none" rtlCol="0">
            <a:spAutoFit/>
          </a:bodyPr>
          <a:lstStyle/>
          <a:p>
            <a:r>
              <a:rPr lang="fr-FR" dirty="0">
                <a:solidFill>
                  <a:schemeClr val="accent1">
                    <a:lumMod val="75000"/>
                  </a:schemeClr>
                </a:solidFill>
              </a:rPr>
              <a:t>Marie-Christine CHABANNE</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703" y="744312"/>
            <a:ext cx="1381926" cy="1371764"/>
          </a:xfrm>
          <a:prstGeom prst="rect">
            <a:avLst/>
          </a:prstGeom>
        </p:spPr>
      </p:pic>
    </p:spTree>
    <p:extLst>
      <p:ext uri="{BB962C8B-B14F-4D97-AF65-F5344CB8AC3E}">
        <p14:creationId xmlns:p14="http://schemas.microsoft.com/office/powerpoint/2010/main" val="114708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Aquitaine … 2/2</a:t>
            </a:r>
          </a:p>
        </p:txBody>
      </p:sp>
      <p:sp>
        <p:nvSpPr>
          <p:cNvPr id="3" name="Espace réservé du contenu 2"/>
          <p:cNvSpPr>
            <a:spLocks noGrp="1"/>
          </p:cNvSpPr>
          <p:nvPr>
            <p:ph sz="half" idx="1"/>
          </p:nvPr>
        </p:nvSpPr>
        <p:spPr/>
        <p:txBody>
          <a:bodyPr/>
          <a:lstStyle/>
          <a:p>
            <a:r>
              <a:rPr lang="fr-FR" dirty="0"/>
              <a:t>Activités réalisées en 2018</a:t>
            </a:r>
          </a:p>
          <a:p>
            <a:pPr lvl="1"/>
            <a:r>
              <a:rPr lang="fr-FR" dirty="0"/>
              <a:t>Année 2018 : année « blanche » : pas d’animation ni de réunion</a:t>
            </a:r>
          </a:p>
          <a:p>
            <a:pPr lvl="1"/>
            <a:r>
              <a:rPr lang="fr-FR" dirty="0"/>
              <a:t>Mars 2017 : intervention à la remise des diplômes ITB de la promotion</a:t>
            </a:r>
          </a:p>
          <a:p>
            <a:pPr lvl="1"/>
            <a:r>
              <a:rPr lang="fr-FR" dirty="0"/>
              <a:t>Mai 2017 : visite et dégustation cave coopérative St </a:t>
            </a:r>
            <a:r>
              <a:rPr lang="fr-FR" dirty="0" err="1"/>
              <a:t>Emilion</a:t>
            </a:r>
            <a:r>
              <a:rPr lang="fr-FR" dirty="0"/>
              <a:t> </a:t>
            </a:r>
          </a:p>
          <a:p>
            <a:pPr lvl="1"/>
            <a:r>
              <a:rPr lang="fr-FR" dirty="0"/>
              <a:t>… Dernière année « active » : 2015</a:t>
            </a:r>
          </a:p>
          <a:p>
            <a:endParaRPr lang="fr-FR" dirty="0"/>
          </a:p>
          <a:p>
            <a:r>
              <a:rPr lang="fr-FR" dirty="0"/>
              <a:t>Les tops : </a:t>
            </a:r>
          </a:p>
          <a:p>
            <a:pPr lvl="1"/>
            <a:r>
              <a:rPr lang="fr-FR" dirty="0"/>
              <a:t>pas d’expérience réussie récente</a:t>
            </a:r>
          </a:p>
          <a:p>
            <a:endParaRPr lang="fr-FR" dirty="0"/>
          </a:p>
          <a:p>
            <a:r>
              <a:rPr lang="fr-FR" dirty="0"/>
              <a:t>Les flops : </a:t>
            </a:r>
          </a:p>
          <a:p>
            <a:pPr lvl="1"/>
            <a:r>
              <a:rPr lang="fr-FR" dirty="0"/>
              <a:t>très faible participation sur les manifestations organisées</a:t>
            </a:r>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9" name="ZoneTexte 8"/>
          <p:cNvSpPr txBox="1"/>
          <p:nvPr/>
        </p:nvSpPr>
        <p:spPr>
          <a:xfrm>
            <a:off x="698365" y="363138"/>
            <a:ext cx="2763898" cy="369332"/>
          </a:xfrm>
          <a:prstGeom prst="rect">
            <a:avLst/>
          </a:prstGeom>
          <a:noFill/>
        </p:spPr>
        <p:txBody>
          <a:bodyPr wrap="none" rtlCol="0">
            <a:spAutoFit/>
          </a:bodyPr>
          <a:lstStyle/>
          <a:p>
            <a:r>
              <a:rPr lang="fr-FR" dirty="0">
                <a:solidFill>
                  <a:schemeClr val="accent1">
                    <a:lumMod val="75000"/>
                  </a:schemeClr>
                </a:solidFill>
              </a:rPr>
              <a:t>Marie-Christine CHABANNE</a:t>
            </a:r>
          </a:p>
        </p:txBody>
      </p:sp>
    </p:spTree>
    <p:extLst>
      <p:ext uri="{BB962C8B-B14F-4D97-AF65-F5344CB8AC3E}">
        <p14:creationId xmlns:p14="http://schemas.microsoft.com/office/powerpoint/2010/main" val="408122684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Rhône Alpes Auvergne … 1/2</a:t>
            </a:r>
          </a:p>
        </p:txBody>
      </p:sp>
      <p:sp>
        <p:nvSpPr>
          <p:cNvPr id="3" name="Espace réservé du contenu 2"/>
          <p:cNvSpPr>
            <a:spLocks noGrp="1"/>
          </p:cNvSpPr>
          <p:nvPr>
            <p:ph sz="half" idx="1"/>
          </p:nvPr>
        </p:nvSpPr>
        <p:spPr/>
        <p:txBody>
          <a:bodyPr/>
          <a:lstStyle/>
          <a:p>
            <a:r>
              <a:rPr lang="fr-FR" dirty="0"/>
              <a:t>Composition CA et Bureau</a:t>
            </a:r>
          </a:p>
          <a:p>
            <a:pPr lvl="1"/>
            <a:r>
              <a:rPr lang="fr-FR" sz="1900" dirty="0"/>
              <a:t>Philippe SAROLI : Président</a:t>
            </a:r>
          </a:p>
          <a:p>
            <a:pPr lvl="1"/>
            <a:r>
              <a:rPr lang="fr-FR" sz="1900" dirty="0"/>
              <a:t>Jorge PEREIRA : Trésorier </a:t>
            </a:r>
          </a:p>
          <a:p>
            <a:pPr lvl="1"/>
            <a:r>
              <a:rPr lang="fr-FR" sz="1900" dirty="0"/>
              <a:t>Christophe BOST : membre bureau </a:t>
            </a:r>
          </a:p>
          <a:p>
            <a:pPr lvl="1"/>
            <a:r>
              <a:rPr lang="fr-FR" sz="1900" dirty="0"/>
              <a:t>Sabine d’Isanto : membre bureau </a:t>
            </a:r>
          </a:p>
          <a:p>
            <a:pPr lvl="1"/>
            <a:r>
              <a:rPr lang="fr-FR" sz="1900" dirty="0"/>
              <a:t>Stéphanie Brossier : membre du bureau rapporteur permanent </a:t>
            </a:r>
            <a:endParaRPr lang="fr-FR" dirty="0"/>
          </a:p>
          <a:p>
            <a:pPr lvl="1"/>
            <a:endParaRPr lang="fr-FR" dirty="0"/>
          </a:p>
          <a:p>
            <a:pPr lvl="1"/>
            <a:endParaRPr lang="fr-FR" dirty="0"/>
          </a:p>
          <a:p>
            <a:r>
              <a:rPr lang="fr-FR" dirty="0"/>
              <a:t>Activités réalisées en 2018</a:t>
            </a:r>
          </a:p>
          <a:p>
            <a:pPr lvl="1"/>
            <a:r>
              <a:rPr lang="fr-FR" sz="1900" dirty="0"/>
              <a:t>Conférence loi de finance avec Gervais MOREL (cinquante participants)</a:t>
            </a:r>
          </a:p>
          <a:p>
            <a:pPr lvl="1"/>
            <a:r>
              <a:rPr lang="fr-FR" sz="1900" dirty="0"/>
              <a:t>Cérémonie remise des diplômes (diplômés) </a:t>
            </a:r>
          </a:p>
          <a:p>
            <a:pPr lvl="1"/>
            <a:r>
              <a:rPr lang="fr-FR" sz="1900" dirty="0"/>
              <a:t>AG / réunion festive (10 participants)  </a:t>
            </a:r>
          </a:p>
          <a:p>
            <a:pPr lvl="1"/>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12</a:t>
            </a:fld>
            <a:endParaRPr lang="fr-FR" alt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2" name="ZoneTexte 11"/>
          <p:cNvSpPr txBox="1"/>
          <p:nvPr/>
        </p:nvSpPr>
        <p:spPr>
          <a:xfrm>
            <a:off x="698365" y="363138"/>
            <a:ext cx="1663532" cy="369332"/>
          </a:xfrm>
          <a:prstGeom prst="rect">
            <a:avLst/>
          </a:prstGeom>
          <a:noFill/>
        </p:spPr>
        <p:txBody>
          <a:bodyPr wrap="none" rtlCol="0">
            <a:spAutoFit/>
          </a:bodyPr>
          <a:lstStyle/>
          <a:p>
            <a:r>
              <a:rPr lang="fr-FR" dirty="0">
                <a:solidFill>
                  <a:schemeClr val="accent1">
                    <a:lumMod val="75000"/>
                  </a:schemeClr>
                </a:solidFill>
              </a:rPr>
              <a:t>Philippe SAROLI</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876" y="744312"/>
            <a:ext cx="1420836" cy="1410388"/>
          </a:xfrm>
          <a:prstGeom prst="rect">
            <a:avLst/>
          </a:prstGeom>
        </p:spPr>
      </p:pic>
    </p:spTree>
    <p:extLst>
      <p:ext uri="{BB962C8B-B14F-4D97-AF65-F5344CB8AC3E}">
        <p14:creationId xmlns:p14="http://schemas.microsoft.com/office/powerpoint/2010/main" val="9820537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Rhône Alpes Auvergne … 2/2</a:t>
            </a:r>
          </a:p>
        </p:txBody>
      </p:sp>
      <p:sp>
        <p:nvSpPr>
          <p:cNvPr id="3" name="Espace réservé du contenu 2"/>
          <p:cNvSpPr>
            <a:spLocks noGrp="1"/>
          </p:cNvSpPr>
          <p:nvPr>
            <p:ph sz="half" idx="1"/>
          </p:nvPr>
        </p:nvSpPr>
        <p:spPr>
          <a:xfrm>
            <a:off x="1120406" y="778213"/>
            <a:ext cx="8690405" cy="5163628"/>
          </a:xfrm>
        </p:spPr>
        <p:txBody>
          <a:bodyPr/>
          <a:lstStyle/>
          <a:p>
            <a:r>
              <a:rPr lang="fr-FR" dirty="0"/>
              <a:t>Les tops</a:t>
            </a:r>
          </a:p>
          <a:p>
            <a:pPr lvl="1"/>
            <a:r>
              <a:rPr lang="fr-FR" sz="1900" dirty="0"/>
              <a:t>Les relations avec le CFPB et son directeur Rémi Dufour </a:t>
            </a:r>
          </a:p>
          <a:p>
            <a:pPr lvl="1"/>
            <a:r>
              <a:rPr lang="fr-FR" sz="1900" dirty="0"/>
              <a:t>Des finances toujours positives </a:t>
            </a:r>
          </a:p>
          <a:p>
            <a:pPr lvl="1"/>
            <a:r>
              <a:rPr lang="fr-FR" sz="1900" dirty="0"/>
              <a:t>Une ambiance toujours festive </a:t>
            </a:r>
          </a:p>
          <a:p>
            <a:pPr lvl="1"/>
            <a:r>
              <a:rPr lang="fr-FR" sz="1900" dirty="0"/>
              <a:t>Une emchauche grâce à l’AITB </a:t>
            </a:r>
          </a:p>
          <a:p>
            <a:pPr lvl="3"/>
            <a:endParaRPr lang="fr-FR" dirty="0"/>
          </a:p>
          <a:p>
            <a:r>
              <a:rPr lang="fr-FR" dirty="0"/>
              <a:t>Les flops</a:t>
            </a:r>
          </a:p>
          <a:p>
            <a:pPr lvl="1"/>
            <a:r>
              <a:rPr lang="fr-FR" sz="1900" dirty="0"/>
              <a:t>Difficultés à créer l’événement et mobiliser les participants </a:t>
            </a:r>
          </a:p>
          <a:p>
            <a:pPr lvl="1"/>
            <a:r>
              <a:rPr lang="fr-FR" sz="1900" dirty="0"/>
              <a:t>Difficultés à collecter des cotisations</a:t>
            </a:r>
          </a:p>
          <a:p>
            <a:pPr lvl="1"/>
            <a:r>
              <a:rPr lang="fr-FR" sz="1900" dirty="0"/>
              <a:t>Une « académie » très éparse (étudiant des Alpes ou de Clermont, Isère, Drôme difficile à réunir) tandis – ce que le bure</a:t>
            </a:r>
            <a:r>
              <a:rPr lang="fr-FR" sz="2000" dirty="0"/>
              <a:t>au est lyonnais</a:t>
            </a:r>
          </a:p>
          <a:p>
            <a:pPr lvl="3"/>
            <a:endParaRPr lang="fr-FR" sz="1600" dirty="0"/>
          </a:p>
          <a:p>
            <a:r>
              <a:rPr lang="fr-FR" dirty="0"/>
              <a:t>Les objectifs </a:t>
            </a:r>
          </a:p>
          <a:p>
            <a:pPr lvl="1"/>
            <a:r>
              <a:rPr lang="fr-FR" dirty="0"/>
              <a:t>Faire renaitre un réseau pour : </a:t>
            </a:r>
          </a:p>
          <a:p>
            <a:pPr lvl="2"/>
            <a:r>
              <a:rPr lang="fr-FR" dirty="0"/>
              <a:t>L’emploi</a:t>
            </a:r>
          </a:p>
          <a:p>
            <a:pPr lvl="2"/>
            <a:r>
              <a:rPr lang="fr-FR" dirty="0"/>
              <a:t>L’échanges d’informations de place </a:t>
            </a:r>
          </a:p>
          <a:p>
            <a:pPr lvl="2"/>
            <a:r>
              <a:rPr lang="fr-FR" dirty="0"/>
              <a:t>Instaurer un parrainage</a:t>
            </a:r>
          </a:p>
          <a:p>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13</a:t>
            </a:fld>
            <a:endParaRPr lang="fr-FR" alt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2" name="ZoneTexte 11"/>
          <p:cNvSpPr txBox="1"/>
          <p:nvPr/>
        </p:nvSpPr>
        <p:spPr>
          <a:xfrm>
            <a:off x="698365" y="363138"/>
            <a:ext cx="1663532" cy="369332"/>
          </a:xfrm>
          <a:prstGeom prst="rect">
            <a:avLst/>
          </a:prstGeom>
          <a:noFill/>
        </p:spPr>
        <p:txBody>
          <a:bodyPr wrap="none" rtlCol="0">
            <a:spAutoFit/>
          </a:bodyPr>
          <a:lstStyle/>
          <a:p>
            <a:r>
              <a:rPr lang="fr-FR" dirty="0">
                <a:solidFill>
                  <a:schemeClr val="accent1">
                    <a:lumMod val="75000"/>
                  </a:schemeClr>
                </a:solidFill>
              </a:rPr>
              <a:t>Philippe SAROLI</a:t>
            </a:r>
          </a:p>
        </p:txBody>
      </p:sp>
    </p:spTree>
    <p:extLst>
      <p:ext uri="{BB962C8B-B14F-4D97-AF65-F5344CB8AC3E}">
        <p14:creationId xmlns:p14="http://schemas.microsoft.com/office/powerpoint/2010/main" val="36439000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PAYS DE LOIRE … 1/5</a:t>
            </a:r>
          </a:p>
        </p:txBody>
      </p:sp>
      <p:sp>
        <p:nvSpPr>
          <p:cNvPr id="3" name="Espace réservé du contenu 2"/>
          <p:cNvSpPr>
            <a:spLocks noGrp="1"/>
          </p:cNvSpPr>
          <p:nvPr>
            <p:ph sz="half" idx="1"/>
          </p:nvPr>
        </p:nvSpPr>
        <p:spPr/>
        <p:txBody>
          <a:bodyPr/>
          <a:lstStyle/>
          <a:p>
            <a:r>
              <a:rPr lang="fr-FR" u="sng" dirty="0"/>
              <a:t>Composition CA et Bureau</a:t>
            </a:r>
          </a:p>
          <a:p>
            <a:pPr marL="0" indent="0">
              <a:buNone/>
            </a:pPr>
            <a:endParaRPr lang="fr-FR" dirty="0"/>
          </a:p>
          <a:p>
            <a:pPr marL="0" indent="0">
              <a:buNone/>
            </a:pPr>
            <a:endParaRPr lang="fr-FR" dirty="0"/>
          </a:p>
          <a:p>
            <a:pPr marL="0" indent="0">
              <a:lnSpc>
                <a:spcPct val="90000"/>
              </a:lnSpc>
              <a:buNone/>
              <a:defRPr/>
            </a:pPr>
            <a:r>
              <a:rPr lang="fr-FR" altLang="fr-FR" dirty="0">
                <a:ea typeface="ＭＳ Ｐゴシック" pitchFamily="34" charset="-128"/>
              </a:rPr>
              <a:t>Un Conseil d’administration composé de </a:t>
            </a:r>
            <a:r>
              <a:rPr lang="fr-FR" altLang="fr-FR" b="1" dirty="0">
                <a:ea typeface="ＭＳ Ｐゴシック" pitchFamily="34" charset="-128"/>
              </a:rPr>
              <a:t>10 personnes </a:t>
            </a:r>
            <a:r>
              <a:rPr lang="fr-FR" altLang="fr-FR" dirty="0">
                <a:ea typeface="ＭＳ Ｐゴシック" pitchFamily="34" charset="-128"/>
              </a:rPr>
              <a:t>élu en Janvier 2017 lors de l’Assemblée générale.</a:t>
            </a:r>
          </a:p>
          <a:p>
            <a:pPr marL="0" indent="0">
              <a:lnSpc>
                <a:spcPct val="90000"/>
              </a:lnSpc>
              <a:buFont typeface="Wingdings" charset="2"/>
              <a:buNone/>
              <a:defRPr/>
            </a:pPr>
            <a:endParaRPr lang="fr-FR" altLang="fr-FR" dirty="0">
              <a:ea typeface="ＭＳ Ｐゴシック" pitchFamily="34" charset="-128"/>
            </a:endParaRPr>
          </a:p>
          <a:p>
            <a:pPr marL="0" indent="0">
              <a:lnSpc>
                <a:spcPct val="90000"/>
              </a:lnSpc>
              <a:buNone/>
              <a:defRPr/>
            </a:pPr>
            <a:r>
              <a:rPr lang="fr-FR" altLang="fr-FR" dirty="0">
                <a:ea typeface="ＭＳ Ｐゴシック" pitchFamily="34" charset="-128"/>
              </a:rPr>
              <a:t>Avec un Bureau, composé de </a:t>
            </a:r>
            <a:r>
              <a:rPr lang="fr-FR" altLang="fr-FR" b="1" dirty="0">
                <a:ea typeface="ＭＳ Ｐゴシック" pitchFamily="34" charset="-128"/>
              </a:rPr>
              <a:t>3 membres</a:t>
            </a:r>
            <a:r>
              <a:rPr lang="fr-FR" altLang="fr-FR" dirty="0">
                <a:ea typeface="ＭＳ Ｐゴシック" pitchFamily="34" charset="-128"/>
              </a:rPr>
              <a:t>, Président, trésorier, secrétaire général en place depuis Février 2016.</a:t>
            </a:r>
          </a:p>
          <a:p>
            <a:pPr>
              <a:lnSpc>
                <a:spcPct val="90000"/>
              </a:lnSpc>
              <a:defRPr/>
            </a:pPr>
            <a:endParaRPr lang="fr-FR" altLang="fr-FR" dirty="0">
              <a:ea typeface="ＭＳ Ｐゴシック" pitchFamily="34" charset="-128"/>
            </a:endParaRPr>
          </a:p>
          <a:p>
            <a:pPr marL="0" indent="0">
              <a:lnSpc>
                <a:spcPct val="90000"/>
              </a:lnSpc>
              <a:buNone/>
              <a:defRPr/>
            </a:pPr>
            <a:r>
              <a:rPr lang="fr-FR" altLang="fr-FR" dirty="0">
                <a:ea typeface="ＭＳ Ｐゴシック" pitchFamily="34" charset="-128"/>
              </a:rPr>
              <a:t>Une richesse et une diversité dans les profils et dans les compétences de chacun des administrateurs. </a:t>
            </a:r>
          </a:p>
          <a:p>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14</a:t>
            </a:fld>
            <a:endParaRPr lang="fr-FR" alt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0" name="ZoneTexte 9"/>
          <p:cNvSpPr txBox="1"/>
          <p:nvPr/>
        </p:nvSpPr>
        <p:spPr>
          <a:xfrm>
            <a:off x="698365" y="363138"/>
            <a:ext cx="1799852" cy="369332"/>
          </a:xfrm>
          <a:prstGeom prst="rect">
            <a:avLst/>
          </a:prstGeom>
          <a:noFill/>
        </p:spPr>
        <p:txBody>
          <a:bodyPr wrap="none" rtlCol="0">
            <a:spAutoFit/>
          </a:bodyPr>
          <a:lstStyle/>
          <a:p>
            <a:r>
              <a:rPr lang="fr-FR" dirty="0">
                <a:solidFill>
                  <a:schemeClr val="accent1">
                    <a:lumMod val="75000"/>
                  </a:schemeClr>
                </a:solidFill>
              </a:rPr>
              <a:t>Emmanuel BESSE</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791" y="705461"/>
            <a:ext cx="1274921" cy="1265546"/>
          </a:xfrm>
          <a:prstGeom prst="rect">
            <a:avLst/>
          </a:prstGeom>
        </p:spPr>
      </p:pic>
    </p:spTree>
    <p:extLst>
      <p:ext uri="{BB962C8B-B14F-4D97-AF65-F5344CB8AC3E}">
        <p14:creationId xmlns:p14="http://schemas.microsoft.com/office/powerpoint/2010/main" val="185757616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PAYS DE LOIRE … 2/5</a:t>
            </a:r>
          </a:p>
        </p:txBody>
      </p:sp>
      <p:sp>
        <p:nvSpPr>
          <p:cNvPr id="4" name="Espace réservé du texte 3"/>
          <p:cNvSpPr>
            <a:spLocks noGrp="1"/>
          </p:cNvSpPr>
          <p:nvPr>
            <p:ph type="body" sz="quarter" idx="14"/>
          </p:nvPr>
        </p:nvSpPr>
        <p:spPr/>
        <p:txBody>
          <a:bodyPr/>
          <a:lstStyle/>
          <a:p>
            <a:r>
              <a:rPr lang="fr-FR" dirty="0"/>
              <a:t>.</a:t>
            </a:r>
          </a:p>
        </p:txBody>
      </p:sp>
      <p:pic>
        <p:nvPicPr>
          <p:cNvPr id="9" name="Espace réservé du contenu 8">
            <a:extLst>
              <a:ext uri="{FF2B5EF4-FFF2-40B4-BE49-F238E27FC236}">
                <a16:creationId xmlns:a16="http://schemas.microsoft.com/office/drawing/2014/main" id="{7320A570-4591-40F1-B226-148A6A41B54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098" y="705461"/>
            <a:ext cx="9783404" cy="5248058"/>
          </a:xfrm>
        </p:spPr>
      </p:pic>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15</a:t>
            </a:fld>
            <a:endParaRPr lang="fr-FR" altLang="fr-FR" dirty="0"/>
          </a:p>
        </p:txBody>
      </p:sp>
    </p:spTree>
    <p:extLst>
      <p:ext uri="{BB962C8B-B14F-4D97-AF65-F5344CB8AC3E}">
        <p14:creationId xmlns:p14="http://schemas.microsoft.com/office/powerpoint/2010/main" val="210613548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PAYS DE LOIRE … 3/5</a:t>
            </a:r>
          </a:p>
        </p:txBody>
      </p:sp>
      <p:sp>
        <p:nvSpPr>
          <p:cNvPr id="3" name="Espace réservé du contenu 2"/>
          <p:cNvSpPr>
            <a:spLocks noGrp="1"/>
          </p:cNvSpPr>
          <p:nvPr>
            <p:ph sz="half" idx="1"/>
          </p:nvPr>
        </p:nvSpPr>
        <p:spPr/>
        <p:txBody>
          <a:bodyPr/>
          <a:lstStyle/>
          <a:p>
            <a:pPr marL="0" indent="0">
              <a:buNone/>
            </a:pPr>
            <a:r>
              <a:rPr lang="fr-FR" u="sng" dirty="0"/>
              <a:t>Activité réalisée en 2018</a:t>
            </a:r>
          </a:p>
          <a:p>
            <a:pPr marL="0" indent="0">
              <a:buNone/>
            </a:pPr>
            <a:endParaRPr lang="fr-FR" u="sng" dirty="0"/>
          </a:p>
          <a:p>
            <a:pPr marL="0" indent="0">
              <a:buNone/>
            </a:pPr>
            <a:r>
              <a:rPr lang="fr-FR" dirty="0"/>
              <a:t>Conférence organisée sur le thème de l’intelligence artificielle en partenariat avec la FBF Pays de Loire le 24 Mai 2018 à AUDENCIA : </a:t>
            </a:r>
          </a:p>
          <a:p>
            <a:pPr marL="0" indent="0">
              <a:buNone/>
            </a:pPr>
            <a:endParaRPr lang="fr-FR" dirty="0"/>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pic>
        <p:nvPicPr>
          <p:cNvPr id="9" name="Espace réservé du contenu 8">
            <a:extLst>
              <a:ext uri="{FF2B5EF4-FFF2-40B4-BE49-F238E27FC236}">
                <a16:creationId xmlns:a16="http://schemas.microsoft.com/office/drawing/2014/main" id="{5270F607-E911-4B61-BA12-E80FD9188844}"/>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68356" y="2743548"/>
            <a:ext cx="7224082" cy="2404486"/>
          </a:xfrm>
        </p:spPr>
      </p:pic>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5" name="Espace réservé du numéro de diapositive 4"/>
          <p:cNvSpPr>
            <a:spLocks noGrp="1"/>
          </p:cNvSpPr>
          <p:nvPr>
            <p:ph type="sldNum" sz="quarter" idx="17"/>
          </p:nvPr>
        </p:nvSpPr>
        <p:spPr/>
        <p:txBody>
          <a:bodyPr/>
          <a:lstStyle/>
          <a:p>
            <a:pPr>
              <a:defRPr/>
            </a:pPr>
            <a:fld id="{BD78C24D-B23B-4FC3-918E-5FBB80A703A7}" type="slidenum">
              <a:rPr lang="fr-FR" altLang="fr-FR" smtClean="0"/>
              <a:pPr>
                <a:defRPr/>
              </a:pPr>
              <a:t>16</a:t>
            </a:fld>
            <a:endParaRPr lang="fr-FR" altLang="fr-FR" dirty="0"/>
          </a:p>
        </p:txBody>
      </p:sp>
    </p:spTree>
    <p:extLst>
      <p:ext uri="{BB962C8B-B14F-4D97-AF65-F5344CB8AC3E}">
        <p14:creationId xmlns:p14="http://schemas.microsoft.com/office/powerpoint/2010/main" val="350418973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PAYS DE LOIRE … 4/5</a:t>
            </a:r>
          </a:p>
        </p:txBody>
      </p:sp>
      <p:sp>
        <p:nvSpPr>
          <p:cNvPr id="3" name="Espace réservé du contenu 2"/>
          <p:cNvSpPr>
            <a:spLocks noGrp="1"/>
          </p:cNvSpPr>
          <p:nvPr>
            <p:ph sz="half" idx="1"/>
          </p:nvPr>
        </p:nvSpPr>
        <p:spPr>
          <a:xfrm>
            <a:off x="1120406" y="749030"/>
            <a:ext cx="4784283" cy="5192811"/>
          </a:xfrm>
        </p:spPr>
        <p:txBody>
          <a:bodyPr/>
          <a:lstStyle/>
          <a:p>
            <a:pPr marL="0" indent="0">
              <a:buNone/>
            </a:pPr>
            <a:r>
              <a:rPr lang="fr-FR" sz="1800" u="sng" dirty="0"/>
              <a:t>Les tops</a:t>
            </a:r>
          </a:p>
          <a:p>
            <a:pPr marL="0" indent="0">
              <a:buNone/>
            </a:pPr>
            <a:endParaRPr lang="fr-FR" sz="1800" dirty="0"/>
          </a:p>
          <a:p>
            <a:pPr marL="0" indent="0">
              <a:buNone/>
            </a:pPr>
            <a:r>
              <a:rPr lang="fr-FR" sz="1800" dirty="0"/>
              <a:t>L’organisation de cette conférence qui a rassemblé plus de 150 personnes à Audencia a été le fil rouge de notre année 2018. </a:t>
            </a:r>
          </a:p>
          <a:p>
            <a:pPr marL="0" indent="0">
              <a:buNone/>
            </a:pPr>
            <a:endParaRPr lang="fr-FR" sz="1800" dirty="0"/>
          </a:p>
          <a:p>
            <a:pPr marL="0" indent="0">
              <a:buNone/>
            </a:pPr>
            <a:r>
              <a:rPr lang="fr-FR" sz="1800" dirty="0"/>
              <a:t>Nous avons travaillé main dans la main avec la FBF régionale qui nous a fait confiance pour réaliser cet évènement qui a fortement contribué à la notoriété et à la crédibilité de l’AITB sur le territoire </a:t>
            </a:r>
          </a:p>
          <a:p>
            <a:pPr marL="0" indent="0">
              <a:buNone/>
            </a:pPr>
            <a:endParaRPr lang="fr-FR" sz="1800" dirty="0"/>
          </a:p>
          <a:p>
            <a:pPr marL="0" indent="0">
              <a:buNone/>
            </a:pPr>
            <a:r>
              <a:rPr lang="fr-FR" sz="1800" dirty="0"/>
              <a:t>Nous avons pu convaincre des intervenants de qualité qui ont contribués à la réussite de cette soirée. </a:t>
            </a:r>
          </a:p>
          <a:p>
            <a:pPr marL="0" indent="0">
              <a:buNone/>
            </a:pPr>
            <a:endParaRPr lang="fr-FR" sz="1800" dirty="0"/>
          </a:p>
          <a:p>
            <a:pPr marL="0" indent="0">
              <a:buNone/>
            </a:pPr>
            <a:r>
              <a:rPr lang="fr-FR" sz="1800" dirty="0"/>
              <a:t>Nous sommes très fiers de l’organisation de cet évènement</a:t>
            </a:r>
          </a:p>
          <a:p>
            <a:pPr marL="0" indent="0">
              <a:buNone/>
            </a:pPr>
            <a:endParaRPr lang="fr-FR" dirty="0"/>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17</a:t>
            </a:fld>
            <a:endParaRPr lang="fr-FR" altLang="fr-FR" dirty="0"/>
          </a:p>
        </p:txBody>
      </p:sp>
      <p:pic>
        <p:nvPicPr>
          <p:cNvPr id="9" name="Espace réservé du contenu 8">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904689" y="749030"/>
            <a:ext cx="4054978" cy="5591902"/>
          </a:xfrm>
          <a:prstGeom prst="rect">
            <a:avLst/>
          </a:prstGeom>
          <a:noFill/>
          <a:ln w="9525">
            <a:noFill/>
            <a:miter lim="800000"/>
            <a:headEnd/>
            <a:tailEnd/>
          </a:ln>
        </p:spPr>
      </p:pic>
      <p:cxnSp>
        <p:nvCxnSpPr>
          <p:cNvPr id="11" name="Connecteur droit 10"/>
          <p:cNvCxnSpPr>
            <a:cxnSpLocks/>
          </p:cNvCxnSpPr>
          <p:nvPr/>
        </p:nvCxnSpPr>
        <p:spPr>
          <a:xfrm flipH="1">
            <a:off x="5864287" y="739986"/>
            <a:ext cx="19456" cy="56099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31635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PAYS DE LOIRE … 5/5</a:t>
            </a:r>
          </a:p>
        </p:txBody>
      </p:sp>
      <p:sp>
        <p:nvSpPr>
          <p:cNvPr id="3" name="Espace réservé du contenu 2"/>
          <p:cNvSpPr>
            <a:spLocks noGrp="1"/>
          </p:cNvSpPr>
          <p:nvPr>
            <p:ph sz="half" idx="1"/>
          </p:nvPr>
        </p:nvSpPr>
        <p:spPr>
          <a:xfrm>
            <a:off x="1120406" y="661481"/>
            <a:ext cx="8690405" cy="5280361"/>
          </a:xfrm>
        </p:spPr>
        <p:txBody>
          <a:bodyPr/>
          <a:lstStyle/>
          <a:p>
            <a:pPr marL="0" indent="0">
              <a:buNone/>
            </a:pPr>
            <a:r>
              <a:rPr lang="fr-FR" sz="1800" u="sng" dirty="0"/>
              <a:t>Les flops</a:t>
            </a:r>
          </a:p>
          <a:p>
            <a:pPr marL="0" indent="0">
              <a:buNone/>
            </a:pPr>
            <a:endParaRPr lang="fr-FR" sz="1200" u="sng" dirty="0"/>
          </a:p>
          <a:p>
            <a:pPr marL="0" indent="0">
              <a:buNone/>
            </a:pPr>
            <a:r>
              <a:rPr lang="fr-FR" sz="1800" dirty="0"/>
              <a:t>Notre nouveau bureau est en place depuis environ 3 ans et nous arrivons aujourd’hui à la fin d’un cycle pour deux raisons principales : </a:t>
            </a:r>
          </a:p>
          <a:p>
            <a:pPr marL="0" indent="0">
              <a:buNone/>
            </a:pPr>
            <a:r>
              <a:rPr lang="fr-FR" sz="1400" dirty="0"/>
              <a:t> </a:t>
            </a:r>
          </a:p>
          <a:p>
            <a:pPr>
              <a:buFont typeface="Arial" panose="020B0604020202020204" pitchFamily="34" charset="0"/>
              <a:buChar char="•"/>
            </a:pPr>
            <a:r>
              <a:rPr lang="fr-FR" sz="1600" dirty="0"/>
              <a:t>Notre engagement personnel : Nous avons l’impression d’avoir beaucoup donné à l’association pour la faire grandir. Nous avons fait de belles choses et avons pris beaucoup de plaisir à les réaliser. Nous </a:t>
            </a:r>
            <a:r>
              <a:rPr lang="fr-FR" sz="1600" b="1" dirty="0"/>
              <a:t>souhaitons maintenant pouvoir transmettre </a:t>
            </a:r>
            <a:r>
              <a:rPr lang="fr-FR" sz="1600" dirty="0"/>
              <a:t>les clés de l’association à une nouvelle équipe de la meilleure façon possible. </a:t>
            </a:r>
          </a:p>
          <a:p>
            <a:pPr lvl="3">
              <a:buFont typeface="Arial" panose="020B0604020202020204" pitchFamily="34" charset="0"/>
              <a:buChar char="•"/>
            </a:pPr>
            <a:endParaRPr lang="fr-FR" sz="1100" dirty="0"/>
          </a:p>
          <a:p>
            <a:pPr>
              <a:buFont typeface="Arial" panose="020B0604020202020204" pitchFamily="34" charset="0"/>
              <a:buChar char="•"/>
            </a:pPr>
            <a:r>
              <a:rPr lang="fr-FR" sz="1600" dirty="0"/>
              <a:t>Aujourd’hui, nous avons peu de visibilité de la part de la fédération sur le </a:t>
            </a:r>
            <a:r>
              <a:rPr lang="fr-FR" sz="1600" b="1" dirty="0"/>
              <a:t>versement des cotisations</a:t>
            </a:r>
            <a:r>
              <a:rPr lang="fr-FR" sz="1600" dirty="0"/>
              <a:t>. Nous n’avons plus que 700 euros sur notre compte. Il est difficile de se motiver pour trouver de nouveaux adhérents ou de maintenir les adhésions car nous ne savons même pas si ces cotisations vont être reversées à l’association régionale.  Quid du maintien du système des cotisations ?</a:t>
            </a:r>
          </a:p>
          <a:p>
            <a:pPr lvl="3">
              <a:buFont typeface="Arial" panose="020B0604020202020204" pitchFamily="34" charset="0"/>
              <a:buChar char="•"/>
            </a:pPr>
            <a:endParaRPr lang="fr-FR" sz="1100" dirty="0"/>
          </a:p>
          <a:p>
            <a:pPr>
              <a:buFont typeface="Arial" panose="020B0604020202020204" pitchFamily="34" charset="0"/>
              <a:buChar char="•"/>
            </a:pPr>
            <a:r>
              <a:rPr lang="fr-FR" sz="1600" dirty="0"/>
              <a:t>Nous aurions aimer développer d’avantage de </a:t>
            </a:r>
            <a:r>
              <a:rPr lang="fr-FR" sz="1600" b="1" dirty="0"/>
              <a:t>synergie avec le CFPB </a:t>
            </a:r>
            <a:r>
              <a:rPr lang="fr-FR" sz="1600" dirty="0"/>
              <a:t>au sein des promos et dans le relai de nos évènements.</a:t>
            </a:r>
          </a:p>
          <a:p>
            <a:pPr lvl="3"/>
            <a:endParaRPr lang="fr-FR" sz="1100" dirty="0"/>
          </a:p>
          <a:p>
            <a:pPr>
              <a:buFont typeface="Arial" panose="020B0604020202020204" pitchFamily="34" charset="0"/>
              <a:buChar char="•"/>
            </a:pPr>
            <a:r>
              <a:rPr lang="fr-FR" sz="1600" dirty="0"/>
              <a:t>Flop également sur le </a:t>
            </a:r>
            <a:r>
              <a:rPr lang="fr-FR" sz="1600" b="1" dirty="0"/>
              <a:t>recrutement de nouvelles personnes au sein du bureau</a:t>
            </a:r>
            <a:r>
              <a:rPr lang="fr-FR" sz="1600" dirty="0"/>
              <a:t> : difficile aujourd’hui de trouver des personnes motivées et prêtes à donner du temps pour une association </a:t>
            </a:r>
          </a:p>
          <a:p>
            <a:pPr>
              <a:buFont typeface="Arial" panose="020B0604020202020204" pitchFamily="34" charset="0"/>
              <a:buChar char="•"/>
            </a:pPr>
            <a:endParaRPr lang="fr-FR" sz="1800" dirty="0"/>
          </a:p>
          <a:p>
            <a:pPr>
              <a:buFont typeface="Arial" panose="020B0604020202020204" pitchFamily="34" charset="0"/>
              <a:buChar char="•"/>
            </a:pPr>
            <a:endParaRPr lang="fr-FR" sz="1800" dirty="0"/>
          </a:p>
          <a:p>
            <a:pPr marL="0" indent="0">
              <a:buNone/>
            </a:pPr>
            <a:endParaRPr lang="fr-FR" sz="1800" dirty="0"/>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18</a:t>
            </a:fld>
            <a:endParaRPr lang="fr-FR" altLang="fr-FR" dirty="0"/>
          </a:p>
        </p:txBody>
      </p:sp>
    </p:spTree>
    <p:extLst>
      <p:ext uri="{BB962C8B-B14F-4D97-AF65-F5344CB8AC3E}">
        <p14:creationId xmlns:p14="http://schemas.microsoft.com/office/powerpoint/2010/main" val="12516952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de </a:t>
            </a:r>
            <a:r>
              <a:rPr lang="fr-FR" cap="none" dirty="0"/>
              <a:t>a</a:t>
            </a:r>
            <a:r>
              <a:rPr lang="fr-FR" dirty="0"/>
              <a:t>ITB Marseille Provence Corse … 1/1</a:t>
            </a:r>
          </a:p>
        </p:txBody>
      </p:sp>
      <p:sp>
        <p:nvSpPr>
          <p:cNvPr id="3" name="Espace réservé du contenu 2"/>
          <p:cNvSpPr>
            <a:spLocks noGrp="1"/>
          </p:cNvSpPr>
          <p:nvPr>
            <p:ph sz="half" idx="1"/>
          </p:nvPr>
        </p:nvSpPr>
        <p:spPr/>
        <p:txBody>
          <a:bodyPr/>
          <a:lstStyle/>
          <a:p>
            <a:r>
              <a:rPr lang="fr-FR" dirty="0"/>
              <a:t>Composition CA et Bureau</a:t>
            </a:r>
          </a:p>
          <a:p>
            <a:pPr lvl="1"/>
            <a:r>
              <a:rPr lang="fr-FR" dirty="0"/>
              <a:t>Bureau en cours de renouvellement : planifié le mardi 5 mars 2019 à 18h15 en la présence d’Emmanuel POINT (Délégué régional CFPB)</a:t>
            </a:r>
          </a:p>
          <a:p>
            <a:pPr lvl="1"/>
            <a:endParaRPr lang="fr-FR" dirty="0"/>
          </a:p>
          <a:p>
            <a:r>
              <a:rPr lang="fr-FR" dirty="0"/>
              <a:t>Activités réalisées en 2018</a:t>
            </a:r>
          </a:p>
          <a:p>
            <a:pPr lvl="1"/>
            <a:r>
              <a:rPr lang="fr-FR" dirty="0"/>
              <a:t>s o</a:t>
            </a:r>
          </a:p>
          <a:p>
            <a:pPr lvl="1"/>
            <a:endParaRPr lang="fr-FR" dirty="0"/>
          </a:p>
          <a:p>
            <a:r>
              <a:rPr lang="fr-FR" dirty="0"/>
              <a:t>Les tops</a:t>
            </a:r>
          </a:p>
          <a:p>
            <a:pPr lvl="1"/>
            <a:r>
              <a:rPr lang="fr-FR" dirty="0"/>
              <a:t>s o</a:t>
            </a:r>
          </a:p>
          <a:p>
            <a:pPr lvl="1"/>
            <a:endParaRPr lang="fr-FR" dirty="0">
              <a:solidFill>
                <a:srgbClr val="FF0000"/>
              </a:solidFill>
            </a:endParaRPr>
          </a:p>
          <a:p>
            <a:r>
              <a:rPr lang="fr-FR" dirty="0"/>
              <a:t>Les flops</a:t>
            </a:r>
          </a:p>
          <a:p>
            <a:pPr lvl="1"/>
            <a:r>
              <a:rPr lang="fr-FR" dirty="0"/>
              <a:t>s o</a:t>
            </a:r>
            <a:endParaRPr lang="fr-FR" dirty="0">
              <a:solidFill>
                <a:srgbClr val="FF0000"/>
              </a:solidFill>
            </a:endParaRPr>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1" name="ZoneTexte 10"/>
          <p:cNvSpPr txBox="1"/>
          <p:nvPr/>
        </p:nvSpPr>
        <p:spPr>
          <a:xfrm>
            <a:off x="698365" y="363138"/>
            <a:ext cx="1284134" cy="369332"/>
          </a:xfrm>
          <a:prstGeom prst="rect">
            <a:avLst/>
          </a:prstGeom>
          <a:noFill/>
        </p:spPr>
        <p:txBody>
          <a:bodyPr wrap="none" rtlCol="0">
            <a:spAutoFit/>
          </a:bodyPr>
          <a:lstStyle/>
          <a:p>
            <a:r>
              <a:rPr lang="fr-FR" dirty="0">
                <a:solidFill>
                  <a:schemeClr val="accent1">
                    <a:lumMod val="75000"/>
                  </a:schemeClr>
                </a:solidFill>
              </a:rPr>
              <a:t>Nadia JLIDA</a:t>
            </a:r>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19</a:t>
            </a:fld>
            <a:endParaRPr lang="fr-FR" alt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969" y="4705494"/>
            <a:ext cx="1352743" cy="1342796"/>
          </a:xfrm>
          <a:prstGeom prst="rect">
            <a:avLst/>
          </a:prstGeom>
        </p:spPr>
      </p:pic>
    </p:spTree>
    <p:extLst>
      <p:ext uri="{BB962C8B-B14F-4D97-AF65-F5344CB8AC3E}">
        <p14:creationId xmlns:p14="http://schemas.microsoft.com/office/powerpoint/2010/main" val="32031335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574800" y="814388"/>
            <a:ext cx="7258050" cy="5141912"/>
          </a:xfrm>
        </p:spPr>
        <p:txBody>
          <a:bodyPr rtlCol="0">
            <a:noAutofit/>
          </a:bodyPr>
          <a:lstStyle/>
          <a:p>
            <a:pPr marL="0" lvl="1" indent="0" defTabSz="854075" eaLnBrk="1" hangingPunct="1">
              <a:buClrTx/>
              <a:buNone/>
              <a:defRPr/>
            </a:pPr>
            <a:r>
              <a:rPr lang="fr-FR" sz="2400" b="1" i="1" spc="-80" dirty="0">
                <a:solidFill>
                  <a:schemeClr val="accent4">
                    <a:lumMod val="40000"/>
                    <a:lumOff val="60000"/>
                  </a:schemeClr>
                </a:solidFill>
                <a:ea typeface="ＭＳ Ｐゴシック" charset="0"/>
                <a:cs typeface="Calibri" pitchFamily="34" charset="0"/>
              </a:rPr>
              <a:t>Petit déjeuner </a:t>
            </a:r>
            <a:r>
              <a:rPr lang="fr-FR" sz="1800" b="1" spc="-80" dirty="0">
                <a:solidFill>
                  <a:schemeClr val="accent4">
                    <a:lumMod val="40000"/>
                    <a:lumOff val="60000"/>
                  </a:schemeClr>
                </a:solidFill>
                <a:ea typeface="ＭＳ Ｐゴシック" charset="0"/>
                <a:cs typeface="Calibri" pitchFamily="34" charset="0"/>
                <a:sym typeface="Wingdings" panose="05000000000000000000" pitchFamily="2" charset="2"/>
              </a:rPr>
              <a:t> 09h30 à 10h00</a:t>
            </a:r>
            <a:endParaRPr lang="fr-FR" sz="1800" b="1" spc="-80" dirty="0">
              <a:solidFill>
                <a:schemeClr val="accent4">
                  <a:lumMod val="40000"/>
                  <a:lumOff val="60000"/>
                </a:schemeClr>
              </a:solidFill>
              <a:ea typeface="ＭＳ Ｐゴシック" charset="0"/>
              <a:cs typeface="Calibri" pitchFamily="34" charset="0"/>
            </a:endParaRPr>
          </a:p>
          <a:p>
            <a:pPr marL="0" lvl="1" indent="0" defTabSz="854075" eaLnBrk="1" hangingPunct="1">
              <a:buClrTx/>
              <a:buFont typeface="Arial" charset="0"/>
              <a:buNone/>
              <a:defRPr/>
            </a:pPr>
            <a:r>
              <a:rPr lang="fr-FR" sz="2400" b="1" spc="-80" dirty="0">
                <a:solidFill>
                  <a:schemeClr val="bg1">
                    <a:lumMod val="50000"/>
                  </a:schemeClr>
                </a:solidFill>
                <a:ea typeface="ＭＳ Ｐゴシック" charset="0"/>
                <a:cs typeface="Calibri" pitchFamily="34" charset="0"/>
              </a:rPr>
              <a:t>Bilans des associations régionales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10h00 à 11h00</a:t>
            </a:r>
            <a:endParaRPr lang="fr-FR" sz="1800" b="1" spc="-80" dirty="0">
              <a:solidFill>
                <a:schemeClr val="bg1">
                  <a:lumMod val="50000"/>
                </a:schemeClr>
              </a:solidFill>
              <a:ea typeface="ＭＳ Ｐゴシック" charset="0"/>
              <a:cs typeface="Calibri" pitchFamily="34" charset="0"/>
            </a:endParaRPr>
          </a:p>
          <a:p>
            <a:pPr marL="0" lvl="1" indent="0" defTabSz="854075" eaLnBrk="1" hangingPunct="1">
              <a:buClrTx/>
              <a:buNone/>
              <a:defRPr/>
            </a:pPr>
            <a:r>
              <a:rPr sz="2400" b="1" spc="-80" dirty="0">
                <a:solidFill>
                  <a:schemeClr val="bg1">
                    <a:lumMod val="50000"/>
                  </a:schemeClr>
                </a:solidFill>
                <a:ea typeface="ＭＳ Ｐゴシック" charset="0"/>
                <a:cs typeface="Calibri" pitchFamily="34" charset="0"/>
              </a:rPr>
              <a:t>Bilans </a:t>
            </a:r>
            <a:r>
              <a:rPr lang="fr-FR" sz="2400" b="1" spc="-80" dirty="0">
                <a:solidFill>
                  <a:schemeClr val="bg1">
                    <a:lumMod val="50000"/>
                  </a:schemeClr>
                </a:solidFill>
                <a:ea typeface="ＭＳ Ｐゴシック" charset="0"/>
                <a:cs typeface="Calibri" pitchFamily="34" charset="0"/>
              </a:rPr>
              <a:t>de la fédération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11h00 à 11h30</a:t>
            </a:r>
          </a:p>
          <a:p>
            <a:pPr marL="0" lvl="1" indent="0" defTabSz="854075" eaLnBrk="1" hangingPunct="1">
              <a:buClrTx/>
              <a:buFont typeface="Arial" charset="0"/>
              <a:buNone/>
              <a:defRPr/>
            </a:pPr>
            <a:r>
              <a:rPr lang="fr-FR" sz="2400" b="1" spc="-80" dirty="0">
                <a:solidFill>
                  <a:schemeClr val="bg1">
                    <a:lumMod val="50000"/>
                  </a:schemeClr>
                </a:solidFill>
                <a:ea typeface="ＭＳ Ｐゴシック" charset="0"/>
                <a:cs typeface="Calibri" pitchFamily="34" charset="0"/>
              </a:rPr>
              <a:t>Réflexions CFPB</a:t>
            </a:r>
            <a:r>
              <a:rPr lang="fr-FR" sz="1800" b="1" spc="-80" dirty="0">
                <a:solidFill>
                  <a:schemeClr val="bg1">
                    <a:lumMod val="50000"/>
                  </a:schemeClr>
                </a:solidFill>
                <a:ea typeface="ＭＳ Ｐゴシック" charset="0"/>
                <a:cs typeface="Calibri" pitchFamily="34" charset="0"/>
              </a:rPr>
              <a:t>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11h30 à 12h00</a:t>
            </a:r>
            <a:endParaRPr sz="1800" b="1" spc="-80" dirty="0">
              <a:solidFill>
                <a:schemeClr val="accent1">
                  <a:lumMod val="60000"/>
                  <a:lumOff val="40000"/>
                </a:schemeClr>
              </a:solidFill>
              <a:ea typeface="ＭＳ Ｐゴシック" charset="0"/>
              <a:cs typeface="Calibri" pitchFamily="34" charset="0"/>
            </a:endParaRPr>
          </a:p>
          <a:p>
            <a:pPr marL="0" lvl="1" indent="0" defTabSz="854075" eaLnBrk="1" hangingPunct="1">
              <a:buClrTx/>
              <a:buNone/>
              <a:defRPr/>
            </a:pPr>
            <a:r>
              <a:rPr lang="fr-FR" sz="2400" b="1" i="1" spc="-80" dirty="0">
                <a:solidFill>
                  <a:schemeClr val="accent4">
                    <a:lumMod val="40000"/>
                    <a:lumOff val="60000"/>
                  </a:schemeClr>
                </a:solidFill>
                <a:ea typeface="ＭＳ Ｐゴシック" charset="0"/>
                <a:cs typeface="Calibri" pitchFamily="34" charset="0"/>
              </a:rPr>
              <a:t>Déjeuner </a:t>
            </a:r>
            <a:r>
              <a:rPr lang="fr-FR" sz="1800" b="1" spc="-80" dirty="0">
                <a:solidFill>
                  <a:schemeClr val="accent4">
                    <a:lumMod val="40000"/>
                    <a:lumOff val="60000"/>
                  </a:schemeClr>
                </a:solidFill>
                <a:ea typeface="ＭＳ Ｐゴシック" charset="0"/>
                <a:cs typeface="Calibri" pitchFamily="34" charset="0"/>
                <a:sym typeface="Wingdings" panose="05000000000000000000" pitchFamily="2" charset="2"/>
              </a:rPr>
              <a:t> 12h00 à 13h30</a:t>
            </a:r>
            <a:endParaRPr lang="fr-FR" sz="1800" b="1" spc="-80" dirty="0">
              <a:solidFill>
                <a:schemeClr val="accent4">
                  <a:lumMod val="40000"/>
                  <a:lumOff val="60000"/>
                </a:schemeClr>
              </a:solidFill>
              <a:ea typeface="ＭＳ Ｐゴシック" charset="0"/>
              <a:cs typeface="Calibri" pitchFamily="34" charset="0"/>
            </a:endParaRPr>
          </a:p>
          <a:p>
            <a:pPr marL="0" lvl="1" indent="0" defTabSz="854075" eaLnBrk="1" hangingPunct="1">
              <a:buClrTx/>
              <a:buNone/>
              <a:defRPr/>
            </a:pPr>
            <a:r>
              <a:rPr lang="fr-FR" sz="2400" b="1" spc="-80" dirty="0">
                <a:solidFill>
                  <a:schemeClr val="bg1">
                    <a:lumMod val="50000"/>
                  </a:schemeClr>
                </a:solidFill>
                <a:ea typeface="ＭＳ Ｐゴシック" charset="0"/>
                <a:cs typeface="Calibri" pitchFamily="34" charset="0"/>
              </a:rPr>
              <a:t>Ambitions 2019  (1</a:t>
            </a:r>
            <a:r>
              <a:rPr lang="fr-FR" sz="2400" b="1" spc="-80" baseline="30000" dirty="0">
                <a:solidFill>
                  <a:schemeClr val="bg1">
                    <a:lumMod val="50000"/>
                  </a:schemeClr>
                </a:solidFill>
                <a:ea typeface="ＭＳ Ｐゴシック" charset="0"/>
                <a:cs typeface="Calibri" pitchFamily="34" charset="0"/>
              </a:rPr>
              <a:t>er</a:t>
            </a:r>
            <a:r>
              <a:rPr lang="fr-FR" sz="2400" b="1" spc="-80" dirty="0">
                <a:solidFill>
                  <a:schemeClr val="bg1">
                    <a:lumMod val="50000"/>
                  </a:schemeClr>
                </a:solidFill>
                <a:ea typeface="ＭＳ Ｐゴシック" charset="0"/>
                <a:cs typeface="Calibri" pitchFamily="34" charset="0"/>
              </a:rPr>
              <a:t> atelier)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13h30 à 14h00</a:t>
            </a:r>
            <a:endParaRPr lang="fr-FR" sz="1800" b="1" spc="-80" dirty="0">
              <a:solidFill>
                <a:schemeClr val="bg1">
                  <a:lumMod val="50000"/>
                </a:schemeClr>
              </a:solidFill>
              <a:ea typeface="ＭＳ Ｐゴシック" charset="0"/>
              <a:cs typeface="Calibri" pitchFamily="34" charset="0"/>
            </a:endParaRPr>
          </a:p>
          <a:p>
            <a:pPr marL="0" lvl="1" indent="0" defTabSz="854075" eaLnBrk="1" hangingPunct="1">
              <a:buClrTx/>
              <a:buNone/>
              <a:defRPr/>
            </a:pPr>
            <a:r>
              <a:rPr lang="fr-FR" sz="2400" b="1" spc="-80" dirty="0">
                <a:solidFill>
                  <a:schemeClr val="bg1">
                    <a:lumMod val="50000"/>
                  </a:schemeClr>
                </a:solidFill>
                <a:ea typeface="ＭＳ Ｐゴシック" charset="0"/>
                <a:cs typeface="Calibri" pitchFamily="34" charset="0"/>
              </a:rPr>
              <a:t>Ambitions 2019  (2</a:t>
            </a:r>
            <a:r>
              <a:rPr lang="fr-FR" sz="2400" b="1" spc="-80" baseline="30000" dirty="0">
                <a:solidFill>
                  <a:schemeClr val="bg1">
                    <a:lumMod val="50000"/>
                  </a:schemeClr>
                </a:solidFill>
                <a:ea typeface="ＭＳ Ｐゴシック" charset="0"/>
                <a:cs typeface="Calibri" pitchFamily="34" charset="0"/>
              </a:rPr>
              <a:t>nd</a:t>
            </a:r>
            <a:r>
              <a:rPr lang="fr-FR" sz="2400" b="1" spc="-80" dirty="0">
                <a:solidFill>
                  <a:schemeClr val="bg1">
                    <a:lumMod val="50000"/>
                  </a:schemeClr>
                </a:solidFill>
                <a:ea typeface="ＭＳ Ｐゴシック" charset="0"/>
                <a:cs typeface="Calibri" pitchFamily="34" charset="0"/>
              </a:rPr>
              <a:t>  atelier)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14h00 à 15h00</a:t>
            </a:r>
            <a:endParaRPr lang="fr-FR" sz="1800" b="1" spc="-80" dirty="0">
              <a:solidFill>
                <a:schemeClr val="bg1">
                  <a:lumMod val="50000"/>
                </a:schemeClr>
              </a:solidFill>
              <a:ea typeface="ＭＳ Ｐゴシック" charset="0"/>
              <a:cs typeface="Calibri" pitchFamily="34" charset="0"/>
            </a:endParaRPr>
          </a:p>
          <a:p>
            <a:pPr marL="0" lvl="1" indent="0" defTabSz="854075" eaLnBrk="1" hangingPunct="1">
              <a:buClrTx/>
              <a:buNone/>
              <a:defRPr/>
            </a:pPr>
            <a:r>
              <a:rPr sz="2400" b="1" spc="-80" dirty="0">
                <a:solidFill>
                  <a:schemeClr val="bg1">
                    <a:lumMod val="50000"/>
                  </a:schemeClr>
                </a:solidFill>
                <a:ea typeface="ＭＳ Ｐゴシック" charset="0"/>
                <a:cs typeface="Calibri" pitchFamily="34" charset="0"/>
              </a:rPr>
              <a:t>Renouvellement du bureau </a:t>
            </a:r>
            <a:r>
              <a:rPr lang="fr-FR" sz="1800" b="1" spc="-80" dirty="0">
                <a:solidFill>
                  <a:schemeClr val="bg1">
                    <a:lumMod val="50000"/>
                  </a:schemeClr>
                </a:solidFill>
                <a:ea typeface="ＭＳ Ｐゴシック" charset="0"/>
                <a:cs typeface="Calibri" pitchFamily="34" charset="0"/>
                <a:sym typeface="Wingdings" panose="05000000000000000000" pitchFamily="2" charset="2"/>
              </a:rPr>
              <a:t> 15h00 à 16h00</a:t>
            </a:r>
            <a:endParaRPr lang="fr-FR" sz="1800" b="1" spc="-80" dirty="0">
              <a:solidFill>
                <a:schemeClr val="bg1">
                  <a:lumMod val="50000"/>
                </a:schemeClr>
              </a:solidFill>
              <a:ea typeface="ＭＳ Ｐゴシック" charset="0"/>
              <a:cs typeface="Calibri" pitchFamily="34" charset="0"/>
            </a:endParaRPr>
          </a:p>
        </p:txBody>
      </p:sp>
      <p:sp>
        <p:nvSpPr>
          <p:cNvPr id="43011" name="Espace réservé de la date 3"/>
          <p:cNvSpPr>
            <a:spLocks noGrp="1"/>
          </p:cNvSpPr>
          <p:nvPr>
            <p:ph type="dt"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43012" name="Espace réservé du pied de page 1"/>
          <p:cNvSpPr>
            <a:spLocks noGrp="1"/>
          </p:cNvSpPr>
          <p:nvPr>
            <p:ph type="ftr"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dirty="0"/>
          </a:p>
        </p:txBody>
      </p:sp>
      <p:sp>
        <p:nvSpPr>
          <p:cNvPr id="2" name="Espace réservé du numéro de diapositive 1"/>
          <p:cNvSpPr>
            <a:spLocks noGrp="1"/>
          </p:cNvSpPr>
          <p:nvPr>
            <p:ph type="sldNum" sz="quarter" idx="10"/>
          </p:nvPr>
        </p:nvSpPr>
        <p:spPr/>
        <p:txBody>
          <a:bodyPr/>
          <a:lstStyle/>
          <a:p>
            <a:pPr>
              <a:defRPr/>
            </a:pPr>
            <a:fld id="{D9DD9718-6446-46C1-9EBE-C9D1F7437DA9}" type="slidenum">
              <a:rPr lang="fr-FR" smtClean="0"/>
              <a:pPr>
                <a:defRPr/>
              </a:pPr>
              <a:t>2</a:t>
            </a:fld>
            <a:endParaRPr lang="fr-FR"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4392" y="241768"/>
            <a:ext cx="9112446" cy="765866"/>
          </a:xfrm>
        </p:spPr>
        <p:txBody>
          <a:bodyPr/>
          <a:lstStyle/>
          <a:p>
            <a:r>
              <a:rPr lang="fr-FR" dirty="0"/>
              <a:t>Bilan 2018 de </a:t>
            </a:r>
            <a:r>
              <a:rPr lang="fr-FR" cap="none" dirty="0"/>
              <a:t>a</a:t>
            </a:r>
            <a:r>
              <a:rPr lang="fr-FR" dirty="0"/>
              <a:t>ITB Lorraine Champagne … 1/7</a:t>
            </a:r>
          </a:p>
        </p:txBody>
      </p:sp>
      <p:sp>
        <p:nvSpPr>
          <p:cNvPr id="3" name="Espace réservé du contenu 2"/>
          <p:cNvSpPr>
            <a:spLocks noGrp="1"/>
          </p:cNvSpPr>
          <p:nvPr>
            <p:ph sz="half" idx="1"/>
          </p:nvPr>
        </p:nvSpPr>
        <p:spPr>
          <a:xfrm>
            <a:off x="705878" y="1758850"/>
            <a:ext cx="8690405" cy="4751217"/>
          </a:xfrm>
        </p:spPr>
        <p:txBody>
          <a:bodyPr/>
          <a:lstStyle/>
          <a:p>
            <a:r>
              <a:rPr lang="fr-FR" dirty="0"/>
              <a:t>Composition CA et Bureau</a:t>
            </a:r>
          </a:p>
          <a:p>
            <a:pPr marL="0" indent="0">
              <a:buNone/>
            </a:pPr>
            <a:endParaRPr lang="fr-FR" dirty="0"/>
          </a:p>
          <a:p>
            <a:pPr marL="0" indent="0">
              <a:buNone/>
            </a:pPr>
            <a:r>
              <a:rPr lang="fr-FR" dirty="0"/>
              <a:t>Audrey SCHMITT – Présidente</a:t>
            </a:r>
          </a:p>
          <a:p>
            <a:pPr marL="0" indent="0">
              <a:buNone/>
            </a:pPr>
            <a:r>
              <a:rPr lang="fr-FR" dirty="0"/>
              <a:t>Christophe DEVIGNE Vice Président </a:t>
            </a:r>
          </a:p>
          <a:p>
            <a:pPr marL="0" indent="0">
              <a:buNone/>
            </a:pPr>
            <a:r>
              <a:rPr lang="fr-FR" dirty="0"/>
              <a:t>Salvatore FURNARI – Secrétaire Général</a:t>
            </a:r>
          </a:p>
          <a:p>
            <a:pPr marL="0" indent="0">
              <a:buNone/>
            </a:pPr>
            <a:r>
              <a:rPr lang="fr-FR" dirty="0"/>
              <a:t>Arnaud FRANCART – Responsable Communication</a:t>
            </a:r>
          </a:p>
          <a:p>
            <a:pPr marL="0" indent="0">
              <a:buNone/>
            </a:pPr>
            <a:r>
              <a:rPr lang="fr-FR" dirty="0"/>
              <a:t>Julie SPECTE - Trésorière </a:t>
            </a:r>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9" name="ZoneTexte 8"/>
          <p:cNvSpPr txBox="1"/>
          <p:nvPr/>
        </p:nvSpPr>
        <p:spPr>
          <a:xfrm>
            <a:off x="698365" y="363138"/>
            <a:ext cx="2374624" cy="369332"/>
          </a:xfrm>
          <a:prstGeom prst="rect">
            <a:avLst/>
          </a:prstGeom>
          <a:noFill/>
        </p:spPr>
        <p:txBody>
          <a:bodyPr wrap="none" rtlCol="0">
            <a:spAutoFit/>
          </a:bodyPr>
          <a:lstStyle/>
          <a:p>
            <a:r>
              <a:rPr lang="fr-FR" dirty="0">
                <a:solidFill>
                  <a:schemeClr val="accent1">
                    <a:lumMod val="75000"/>
                  </a:schemeClr>
                </a:solidFill>
              </a:rPr>
              <a:t>Audrey Marie SCHMITT</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913" y="670594"/>
            <a:ext cx="1414739" cy="1425296"/>
          </a:xfrm>
          <a:prstGeom prst="rect">
            <a:avLst/>
          </a:prstGeom>
        </p:spPr>
      </p:pic>
    </p:spTree>
    <p:extLst>
      <p:ext uri="{BB962C8B-B14F-4D97-AF65-F5344CB8AC3E}">
        <p14:creationId xmlns:p14="http://schemas.microsoft.com/office/powerpoint/2010/main" val="403903368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4952" y="200608"/>
            <a:ext cx="9112446" cy="445568"/>
          </a:xfrm>
        </p:spPr>
        <p:txBody>
          <a:bodyPr/>
          <a:lstStyle/>
          <a:p>
            <a:r>
              <a:rPr lang="fr-FR" dirty="0"/>
              <a:t>Bilan 2018 de </a:t>
            </a:r>
            <a:r>
              <a:rPr lang="fr-FR" cap="none" dirty="0"/>
              <a:t>a</a:t>
            </a:r>
            <a:r>
              <a:rPr lang="fr-FR" dirty="0"/>
              <a:t>ITB Lorraine Champagne … 2/7</a:t>
            </a:r>
          </a:p>
        </p:txBody>
      </p:sp>
      <p:sp>
        <p:nvSpPr>
          <p:cNvPr id="3" name="Espace réservé du contenu 2"/>
          <p:cNvSpPr>
            <a:spLocks noGrp="1"/>
          </p:cNvSpPr>
          <p:nvPr>
            <p:ph sz="half" idx="1"/>
          </p:nvPr>
        </p:nvSpPr>
        <p:spPr>
          <a:xfrm>
            <a:off x="143748" y="1188544"/>
            <a:ext cx="9742473" cy="4751217"/>
          </a:xfrm>
        </p:spPr>
        <p:txBody>
          <a:bodyPr/>
          <a:lstStyle/>
          <a:p>
            <a:pPr>
              <a:buFont typeface="Wingdings" panose="05000000000000000000" pitchFamily="2" charset="2"/>
              <a:buChar char="ü"/>
            </a:pPr>
            <a:r>
              <a:rPr lang="fr-FR" dirty="0"/>
              <a:t>L'AITB LORRAINE CHAMPAGNE et la Banque Populaire Alsace Lorraine Champagne (BPALC) ont signé le 4 Janvier leur partenariat pour 2018</a:t>
            </a:r>
          </a:p>
          <a:p>
            <a:pPr marL="0" indent="0">
              <a:buNone/>
            </a:pPr>
            <a:endParaRPr lang="fr-FR" dirty="0"/>
          </a:p>
          <a:p>
            <a:pPr>
              <a:buFont typeface="Wingdings" panose="05000000000000000000" pitchFamily="2" charset="2"/>
              <a:buChar char="ü"/>
            </a:pPr>
            <a:r>
              <a:rPr lang="fr-FR" dirty="0"/>
              <a:t>Le 20 Février au CFPB de Nancy a eu lieu la 4ème édition de TOP CONSEIL. </a:t>
            </a:r>
          </a:p>
          <a:p>
            <a:pPr marL="0" indent="0">
              <a:buNone/>
            </a:pPr>
            <a:r>
              <a:rPr lang="fr-FR" dirty="0"/>
              <a:t>Format : 1 journée complète </a:t>
            </a:r>
          </a:p>
          <a:p>
            <a:pPr marL="0" indent="0">
              <a:buNone/>
            </a:pPr>
            <a:r>
              <a:rPr lang="fr-FR" dirty="0"/>
              <a:t>L'objectif : transmettre notre expérience au travers de simulation d'entretien menée par les apprentis du CFA Banque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28" y="3414522"/>
            <a:ext cx="4034472" cy="2844991"/>
          </a:xfrm>
          <a:prstGeom prst="rect">
            <a:avLst/>
          </a:prstGeom>
        </p:spPr>
      </p:pic>
    </p:spTree>
    <p:extLst>
      <p:ext uri="{BB962C8B-B14F-4D97-AF65-F5344CB8AC3E}">
        <p14:creationId xmlns:p14="http://schemas.microsoft.com/office/powerpoint/2010/main" val="263406152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64695" y="729574"/>
            <a:ext cx="8690405" cy="4609302"/>
          </a:xfrm>
        </p:spPr>
        <p:txBody>
          <a:bodyPr/>
          <a:lstStyle/>
          <a:p>
            <a:r>
              <a:rPr lang="fr-FR" dirty="0"/>
              <a:t>Participations à nos deux remises de diplômes</a:t>
            </a:r>
          </a:p>
          <a:p>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8" name="Image 7"/>
          <p:cNvPicPr>
            <a:picLocks noChangeAspect="1"/>
          </p:cNvPicPr>
          <p:nvPr/>
        </p:nvPicPr>
        <p:blipFill>
          <a:blip r:embed="rId2"/>
          <a:stretch>
            <a:fillRect/>
          </a:stretch>
        </p:blipFill>
        <p:spPr>
          <a:xfrm>
            <a:off x="39449" y="1466908"/>
            <a:ext cx="4988114" cy="2958788"/>
          </a:xfrm>
          <a:prstGeom prst="rect">
            <a:avLst/>
          </a:prstGeom>
        </p:spPr>
      </p:pic>
      <p:pic>
        <p:nvPicPr>
          <p:cNvPr id="9" name="Image 8"/>
          <p:cNvPicPr>
            <a:picLocks noChangeAspect="1"/>
          </p:cNvPicPr>
          <p:nvPr/>
        </p:nvPicPr>
        <p:blipFill>
          <a:blip r:embed="rId3"/>
          <a:stretch>
            <a:fillRect/>
          </a:stretch>
        </p:blipFill>
        <p:spPr>
          <a:xfrm>
            <a:off x="5061879" y="2036064"/>
            <a:ext cx="5075794" cy="3061216"/>
          </a:xfrm>
          <a:prstGeom prst="rect">
            <a:avLst/>
          </a:prstGeom>
        </p:spPr>
      </p:pic>
      <p:sp>
        <p:nvSpPr>
          <p:cNvPr id="10" name="Titre 1"/>
          <p:cNvSpPr>
            <a:spLocks noGrp="1"/>
          </p:cNvSpPr>
          <p:nvPr>
            <p:ph type="title"/>
          </p:nvPr>
        </p:nvSpPr>
        <p:spPr>
          <a:xfrm>
            <a:off x="1034952" y="200608"/>
            <a:ext cx="9112446" cy="445568"/>
          </a:xfrm>
        </p:spPr>
        <p:txBody>
          <a:bodyPr/>
          <a:lstStyle/>
          <a:p>
            <a:r>
              <a:rPr lang="fr-FR" dirty="0"/>
              <a:t>Bilan 2018 de </a:t>
            </a:r>
            <a:r>
              <a:rPr lang="fr-FR" cap="none" dirty="0"/>
              <a:t>a</a:t>
            </a:r>
            <a:r>
              <a:rPr lang="fr-FR" dirty="0"/>
              <a:t>ITB Lorraine Champagne … 3/7</a:t>
            </a:r>
          </a:p>
        </p:txBody>
      </p:sp>
    </p:spTree>
    <p:extLst>
      <p:ext uri="{BB962C8B-B14F-4D97-AF65-F5344CB8AC3E}">
        <p14:creationId xmlns:p14="http://schemas.microsoft.com/office/powerpoint/2010/main" val="306260628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3748" y="1188544"/>
            <a:ext cx="9742473" cy="4751217"/>
          </a:xfrm>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385" y="1279587"/>
            <a:ext cx="6008227" cy="4709347"/>
          </a:xfrm>
          <a:prstGeom prst="rect">
            <a:avLst/>
          </a:prstGeom>
        </p:spPr>
      </p:pic>
      <p:sp>
        <p:nvSpPr>
          <p:cNvPr id="9" name="Titre 1"/>
          <p:cNvSpPr txBox="1">
            <a:spLocks/>
          </p:cNvSpPr>
          <p:nvPr/>
        </p:nvSpPr>
        <p:spPr bwMode="auto">
          <a:xfrm>
            <a:off x="1034952" y="200608"/>
            <a:ext cx="9112446" cy="445568"/>
          </a:xfrm>
          <a:prstGeom prst="rect">
            <a:avLst/>
          </a:prstGeom>
          <a:noFill/>
          <a:ln>
            <a:noFill/>
          </a:ln>
          <a:extLst/>
        </p:spPr>
        <p:txBody>
          <a:bodyPr vert="horz" wrap="square" lIns="180000" tIns="42739" rIns="85478" bIns="0" numCol="1" anchor="t" anchorCtr="0" compatLnSpc="1">
            <a:prstTxWarp prst="textNoShape">
              <a:avLst/>
            </a:prstTxWarp>
            <a:noAutofit/>
          </a:bodyPr>
          <a:lstStyle>
            <a:lvl1pPr marL="0" indent="0" algn="r" rtl="0" eaLnBrk="0" fontAlgn="base" hangingPunct="0">
              <a:lnSpc>
                <a:spcPts val="2400"/>
              </a:lnSpc>
              <a:spcBef>
                <a:spcPct val="0"/>
              </a:spcBef>
              <a:spcAft>
                <a:spcPct val="0"/>
              </a:spcAft>
              <a:buSzPct val="100000"/>
              <a:buFontTx/>
              <a:buNone/>
              <a:defRPr lang="fr-FR" sz="2628" b="0" kern="1200" cap="all" spc="-80" baseline="0" dirty="0" smtClean="0">
                <a:solidFill>
                  <a:schemeClr val="accent1"/>
                </a:solidFill>
                <a:latin typeface="+mn-lt"/>
                <a:ea typeface="+mn-ea"/>
                <a:cs typeface="+mn-cs"/>
              </a:defRPr>
            </a:lvl1pPr>
            <a:lvl2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2pPr>
            <a:lvl3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3pPr>
            <a:lvl4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4pPr>
            <a:lvl5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r>
              <a:rPr lang="fr-FR" dirty="0"/>
              <a:t>Bilan 2018 de </a:t>
            </a:r>
            <a:r>
              <a:rPr lang="fr-FR" cap="none" dirty="0"/>
              <a:t>a</a:t>
            </a:r>
            <a:r>
              <a:rPr lang="fr-FR" dirty="0"/>
              <a:t>ITB Lorraine Champagne … 4/7</a:t>
            </a:r>
          </a:p>
        </p:txBody>
      </p:sp>
      <p:sp>
        <p:nvSpPr>
          <p:cNvPr id="10" name="Espace réservé du contenu 2"/>
          <p:cNvSpPr>
            <a:spLocks noGrp="1"/>
          </p:cNvSpPr>
          <p:nvPr>
            <p:ph sz="half" idx="1"/>
          </p:nvPr>
        </p:nvSpPr>
        <p:spPr>
          <a:xfrm>
            <a:off x="861521" y="861153"/>
            <a:ext cx="8690405" cy="4751217"/>
          </a:xfrm>
        </p:spPr>
        <p:txBody>
          <a:bodyPr/>
          <a:lstStyle/>
          <a:p>
            <a:r>
              <a:rPr lang="fr-FR" dirty="0"/>
              <a:t>Organisation d’une conférence (15 février 2018)</a:t>
            </a:r>
          </a:p>
          <a:p>
            <a:pPr marL="0" indent="0">
              <a:buNone/>
            </a:pPr>
            <a:endParaRPr lang="fr-FR" dirty="0"/>
          </a:p>
        </p:txBody>
      </p:sp>
    </p:spTree>
    <p:extLst>
      <p:ext uri="{BB962C8B-B14F-4D97-AF65-F5344CB8AC3E}">
        <p14:creationId xmlns:p14="http://schemas.microsoft.com/office/powerpoint/2010/main" val="202722202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80" y="1253908"/>
            <a:ext cx="6889686" cy="4758456"/>
          </a:xfrm>
          <a:prstGeom prst="rect">
            <a:avLst/>
          </a:prstGeom>
        </p:spPr>
      </p:pic>
      <p:sp>
        <p:nvSpPr>
          <p:cNvPr id="8" name="Titre 1"/>
          <p:cNvSpPr txBox="1">
            <a:spLocks/>
          </p:cNvSpPr>
          <p:nvPr/>
        </p:nvSpPr>
        <p:spPr bwMode="auto">
          <a:xfrm>
            <a:off x="1034952" y="200608"/>
            <a:ext cx="9112446" cy="445568"/>
          </a:xfrm>
          <a:prstGeom prst="rect">
            <a:avLst/>
          </a:prstGeom>
          <a:noFill/>
          <a:ln>
            <a:noFill/>
          </a:ln>
          <a:extLst/>
        </p:spPr>
        <p:txBody>
          <a:bodyPr vert="horz" wrap="square" lIns="180000" tIns="42739" rIns="85478" bIns="0" numCol="1" anchor="t" anchorCtr="0" compatLnSpc="1">
            <a:prstTxWarp prst="textNoShape">
              <a:avLst/>
            </a:prstTxWarp>
            <a:noAutofit/>
          </a:bodyPr>
          <a:lstStyle>
            <a:lvl1pPr marL="0" indent="0" algn="r" rtl="0" eaLnBrk="0" fontAlgn="base" hangingPunct="0">
              <a:lnSpc>
                <a:spcPts val="2400"/>
              </a:lnSpc>
              <a:spcBef>
                <a:spcPct val="0"/>
              </a:spcBef>
              <a:spcAft>
                <a:spcPct val="0"/>
              </a:spcAft>
              <a:buSzPct val="100000"/>
              <a:buFontTx/>
              <a:buNone/>
              <a:defRPr lang="fr-FR" sz="2628" b="0" kern="1200" cap="all" spc="-80" baseline="0" dirty="0" smtClean="0">
                <a:solidFill>
                  <a:schemeClr val="accent1"/>
                </a:solidFill>
                <a:latin typeface="+mn-lt"/>
                <a:ea typeface="+mn-ea"/>
                <a:cs typeface="+mn-cs"/>
              </a:defRPr>
            </a:lvl1pPr>
            <a:lvl2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2pPr>
            <a:lvl3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3pPr>
            <a:lvl4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4pPr>
            <a:lvl5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r>
              <a:rPr lang="fr-FR" dirty="0"/>
              <a:t>Bilan 2018 de </a:t>
            </a:r>
            <a:r>
              <a:rPr lang="fr-FR" cap="none" dirty="0"/>
              <a:t>a</a:t>
            </a:r>
            <a:r>
              <a:rPr lang="fr-FR" dirty="0"/>
              <a:t>ITB Lorraine Champagne … 5/7</a:t>
            </a:r>
          </a:p>
        </p:txBody>
      </p:sp>
      <p:sp>
        <p:nvSpPr>
          <p:cNvPr id="11" name="Espace réservé du contenu 2"/>
          <p:cNvSpPr>
            <a:spLocks noGrp="1"/>
          </p:cNvSpPr>
          <p:nvPr>
            <p:ph sz="half" idx="1"/>
          </p:nvPr>
        </p:nvSpPr>
        <p:spPr>
          <a:xfrm>
            <a:off x="861521" y="861153"/>
            <a:ext cx="8690405" cy="4751217"/>
          </a:xfrm>
        </p:spPr>
        <p:txBody>
          <a:bodyPr/>
          <a:lstStyle/>
          <a:p>
            <a:r>
              <a:rPr lang="fr-FR" dirty="0"/>
              <a:t>Organisation Brunch Finance et Numérique (mardi 9 octobre 2018)</a:t>
            </a:r>
          </a:p>
          <a:p>
            <a:endParaRPr lang="fr-FR" dirty="0"/>
          </a:p>
          <a:p>
            <a:pPr marL="0" indent="0">
              <a:buNone/>
            </a:pPr>
            <a:endParaRPr lang="fr-FR" dirty="0"/>
          </a:p>
        </p:txBody>
      </p:sp>
    </p:spTree>
    <p:extLst>
      <p:ext uri="{BB962C8B-B14F-4D97-AF65-F5344CB8AC3E}">
        <p14:creationId xmlns:p14="http://schemas.microsoft.com/office/powerpoint/2010/main" val="329259160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3748" y="1188544"/>
            <a:ext cx="9742473" cy="4751217"/>
          </a:xfrm>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9" name="Image 8"/>
          <p:cNvPicPr>
            <a:picLocks noChangeAspect="1"/>
          </p:cNvPicPr>
          <p:nvPr/>
        </p:nvPicPr>
        <p:blipFill>
          <a:blip r:embed="rId2"/>
          <a:stretch>
            <a:fillRect/>
          </a:stretch>
        </p:blipFill>
        <p:spPr>
          <a:xfrm>
            <a:off x="1536119" y="861153"/>
            <a:ext cx="7924882" cy="4846960"/>
          </a:xfrm>
          <a:prstGeom prst="rect">
            <a:avLst/>
          </a:prstGeom>
        </p:spPr>
      </p:pic>
      <p:sp>
        <p:nvSpPr>
          <p:cNvPr id="8" name="Titre 1"/>
          <p:cNvSpPr txBox="1">
            <a:spLocks/>
          </p:cNvSpPr>
          <p:nvPr/>
        </p:nvSpPr>
        <p:spPr bwMode="auto">
          <a:xfrm>
            <a:off x="1034952" y="200608"/>
            <a:ext cx="9112446" cy="445568"/>
          </a:xfrm>
          <a:prstGeom prst="rect">
            <a:avLst/>
          </a:prstGeom>
          <a:noFill/>
          <a:ln>
            <a:noFill/>
          </a:ln>
          <a:extLst/>
        </p:spPr>
        <p:txBody>
          <a:bodyPr vert="horz" wrap="square" lIns="180000" tIns="42739" rIns="85478" bIns="0" numCol="1" anchor="t" anchorCtr="0" compatLnSpc="1">
            <a:prstTxWarp prst="textNoShape">
              <a:avLst/>
            </a:prstTxWarp>
            <a:noAutofit/>
          </a:bodyPr>
          <a:lstStyle>
            <a:lvl1pPr marL="0" indent="0" algn="r" rtl="0" eaLnBrk="0" fontAlgn="base" hangingPunct="0">
              <a:lnSpc>
                <a:spcPts val="2400"/>
              </a:lnSpc>
              <a:spcBef>
                <a:spcPct val="0"/>
              </a:spcBef>
              <a:spcAft>
                <a:spcPct val="0"/>
              </a:spcAft>
              <a:buSzPct val="100000"/>
              <a:buFontTx/>
              <a:buNone/>
              <a:defRPr lang="fr-FR" sz="2628" b="0" kern="1200" cap="all" spc="-80" baseline="0" dirty="0" smtClean="0">
                <a:solidFill>
                  <a:schemeClr val="accent1"/>
                </a:solidFill>
                <a:latin typeface="+mn-lt"/>
                <a:ea typeface="+mn-ea"/>
                <a:cs typeface="+mn-cs"/>
              </a:defRPr>
            </a:lvl1pPr>
            <a:lvl2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2pPr>
            <a:lvl3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3pPr>
            <a:lvl4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4pPr>
            <a:lvl5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r>
              <a:rPr lang="fr-FR" dirty="0"/>
              <a:t>Bilan 2018 de </a:t>
            </a:r>
            <a:r>
              <a:rPr lang="fr-FR" cap="none" dirty="0"/>
              <a:t>a</a:t>
            </a:r>
            <a:r>
              <a:rPr lang="fr-FR" dirty="0"/>
              <a:t>ITB Lorraine Champagne … 6/7</a:t>
            </a:r>
          </a:p>
        </p:txBody>
      </p:sp>
    </p:spTree>
    <p:extLst>
      <p:ext uri="{BB962C8B-B14F-4D97-AF65-F5344CB8AC3E}">
        <p14:creationId xmlns:p14="http://schemas.microsoft.com/office/powerpoint/2010/main" val="302669119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98365" y="1321483"/>
            <a:ext cx="8690405" cy="4751217"/>
          </a:xfrm>
        </p:spPr>
        <p:txBody>
          <a:bodyPr/>
          <a:lstStyle/>
          <a:p>
            <a:r>
              <a:rPr lang="fr-FR" dirty="0"/>
              <a:t>Les tops</a:t>
            </a:r>
          </a:p>
          <a:p>
            <a:pPr>
              <a:buFontTx/>
              <a:buChar char="-"/>
            </a:pPr>
            <a:r>
              <a:rPr lang="fr-FR" dirty="0"/>
              <a:t>Un beau taux de participation à nos manifestations</a:t>
            </a:r>
          </a:p>
          <a:p>
            <a:pPr>
              <a:buFontTx/>
              <a:buChar char="-"/>
            </a:pPr>
            <a:r>
              <a:rPr lang="fr-FR" dirty="0"/>
              <a:t>Une reconnaissance de la profession </a:t>
            </a:r>
          </a:p>
          <a:p>
            <a:pPr>
              <a:buFontTx/>
              <a:buChar char="-"/>
            </a:pPr>
            <a:r>
              <a:rPr lang="fr-FR" dirty="0"/>
              <a:t>Un certain dynamisme durant 2018</a:t>
            </a:r>
          </a:p>
          <a:p>
            <a:pPr>
              <a:buFontTx/>
              <a:buChar char="-"/>
            </a:pPr>
            <a:endParaRPr lang="fr-FR" dirty="0"/>
          </a:p>
          <a:p>
            <a:r>
              <a:rPr lang="fr-FR" dirty="0"/>
              <a:t>Les flops</a:t>
            </a:r>
          </a:p>
          <a:p>
            <a:pPr>
              <a:buFontTx/>
              <a:buChar char="-"/>
            </a:pPr>
            <a:r>
              <a:rPr lang="fr-FR" dirty="0"/>
              <a:t>Peu de mobilisation des banques nationales (BNP, SG)</a:t>
            </a:r>
          </a:p>
          <a:p>
            <a:pPr>
              <a:buFontTx/>
              <a:buChar char="-"/>
            </a:pPr>
            <a:endParaRPr lang="fr-FR" dirty="0"/>
          </a:p>
          <a:p>
            <a:pPr marL="0" indent="0">
              <a:buNone/>
            </a:pPr>
            <a:r>
              <a:rPr lang="fr-FR" dirty="0"/>
              <a:t>Il nous faudra pour 2019 continuer à être dynamique et à mobiliser les membres de l’association </a:t>
            </a:r>
          </a:p>
          <a:p>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Titre 1"/>
          <p:cNvSpPr txBox="1">
            <a:spLocks/>
          </p:cNvSpPr>
          <p:nvPr/>
        </p:nvSpPr>
        <p:spPr bwMode="auto">
          <a:xfrm>
            <a:off x="1034952" y="200608"/>
            <a:ext cx="9112446" cy="445568"/>
          </a:xfrm>
          <a:prstGeom prst="rect">
            <a:avLst/>
          </a:prstGeom>
          <a:noFill/>
          <a:ln>
            <a:noFill/>
          </a:ln>
          <a:extLst/>
        </p:spPr>
        <p:txBody>
          <a:bodyPr vert="horz" wrap="square" lIns="180000" tIns="42739" rIns="85478" bIns="0" numCol="1" anchor="t" anchorCtr="0" compatLnSpc="1">
            <a:prstTxWarp prst="textNoShape">
              <a:avLst/>
            </a:prstTxWarp>
            <a:noAutofit/>
          </a:bodyPr>
          <a:lstStyle>
            <a:lvl1pPr marL="0" indent="0" algn="r" rtl="0" eaLnBrk="0" fontAlgn="base" hangingPunct="0">
              <a:lnSpc>
                <a:spcPts val="2400"/>
              </a:lnSpc>
              <a:spcBef>
                <a:spcPct val="0"/>
              </a:spcBef>
              <a:spcAft>
                <a:spcPct val="0"/>
              </a:spcAft>
              <a:buSzPct val="100000"/>
              <a:buFontTx/>
              <a:buNone/>
              <a:defRPr lang="fr-FR" sz="2628" b="0" kern="1200" cap="all" spc="-80" baseline="0" dirty="0" smtClean="0">
                <a:solidFill>
                  <a:schemeClr val="accent1"/>
                </a:solidFill>
                <a:latin typeface="+mn-lt"/>
                <a:ea typeface="+mn-ea"/>
                <a:cs typeface="+mn-cs"/>
              </a:defRPr>
            </a:lvl1pPr>
            <a:lvl2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2pPr>
            <a:lvl3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3pPr>
            <a:lvl4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4pPr>
            <a:lvl5pPr algn="l" rtl="0" eaLnBrk="0" fontAlgn="base" hangingPunct="0">
              <a:lnSpc>
                <a:spcPts val="2900"/>
              </a:lnSpc>
              <a:spcBef>
                <a:spcPct val="0"/>
              </a:spcBef>
              <a:spcAft>
                <a:spcPct val="0"/>
              </a:spcAft>
              <a:buSzPct val="100000"/>
              <a:buFont typeface="Arial" pitchFamily="34" charset="0"/>
              <a:defRPr sz="3000">
                <a:solidFill>
                  <a:srgbClr val="00378B"/>
                </a:solidFill>
                <a:latin typeface="Calibri" pitchFamily="34" charset="0"/>
                <a:ea typeface="Calibri" pitchFamily="34" charset="0"/>
                <a:cs typeface="Calibri" pitchFamily="34" charset="0"/>
              </a:defRPr>
            </a:lvl5pPr>
            <a:lvl6pPr marL="427391" algn="r" rtl="0" eaLnBrk="1" fontAlgn="base" hangingPunct="1">
              <a:spcBef>
                <a:spcPct val="0"/>
              </a:spcBef>
              <a:spcAft>
                <a:spcPct val="0"/>
              </a:spcAft>
              <a:defRPr sz="3700">
                <a:solidFill>
                  <a:srgbClr val="66747C"/>
                </a:solidFill>
                <a:latin typeface="Placard for Banque Populaire" pitchFamily="34" charset="0"/>
              </a:defRPr>
            </a:lvl6pPr>
            <a:lvl7pPr marL="854781" algn="r" rtl="0" eaLnBrk="1" fontAlgn="base" hangingPunct="1">
              <a:spcBef>
                <a:spcPct val="0"/>
              </a:spcBef>
              <a:spcAft>
                <a:spcPct val="0"/>
              </a:spcAft>
              <a:defRPr sz="3700">
                <a:solidFill>
                  <a:srgbClr val="66747C"/>
                </a:solidFill>
                <a:latin typeface="Placard for Banque Populaire" pitchFamily="34" charset="0"/>
              </a:defRPr>
            </a:lvl7pPr>
            <a:lvl8pPr marL="1282172" algn="r" rtl="0" eaLnBrk="1" fontAlgn="base" hangingPunct="1">
              <a:spcBef>
                <a:spcPct val="0"/>
              </a:spcBef>
              <a:spcAft>
                <a:spcPct val="0"/>
              </a:spcAft>
              <a:defRPr sz="3700">
                <a:solidFill>
                  <a:srgbClr val="66747C"/>
                </a:solidFill>
                <a:latin typeface="Placard for Banque Populaire" pitchFamily="34" charset="0"/>
              </a:defRPr>
            </a:lvl8pPr>
            <a:lvl9pPr marL="1709562" algn="r" rtl="0" eaLnBrk="1" fontAlgn="base" hangingPunct="1">
              <a:spcBef>
                <a:spcPct val="0"/>
              </a:spcBef>
              <a:spcAft>
                <a:spcPct val="0"/>
              </a:spcAft>
              <a:defRPr sz="3700">
                <a:solidFill>
                  <a:srgbClr val="66747C"/>
                </a:solidFill>
                <a:latin typeface="Placard for Banque Populaire" pitchFamily="34" charset="0"/>
              </a:defRPr>
            </a:lvl9pPr>
          </a:lstStyle>
          <a:p>
            <a:r>
              <a:rPr lang="fr-FR" dirty="0"/>
              <a:t>Bilan 2018 de </a:t>
            </a:r>
            <a:r>
              <a:rPr lang="fr-FR" cap="none" dirty="0"/>
              <a:t>a</a:t>
            </a:r>
            <a:r>
              <a:rPr lang="fr-FR" dirty="0"/>
              <a:t>ITB Lorraine Champagne … 7/7</a:t>
            </a:r>
          </a:p>
        </p:txBody>
      </p:sp>
    </p:spTree>
    <p:extLst>
      <p:ext uri="{BB962C8B-B14F-4D97-AF65-F5344CB8AC3E}">
        <p14:creationId xmlns:p14="http://schemas.microsoft.com/office/powerpoint/2010/main" val="281600107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2233613"/>
            <a:ext cx="4965700" cy="1933575"/>
          </a:xfrm>
        </p:spPr>
        <p:txBody>
          <a:bodyPr/>
          <a:lstStyle/>
          <a:p>
            <a:pPr eaLnBrk="1" hangingPunct="1">
              <a:defRPr/>
            </a:pPr>
            <a:r>
              <a:rPr sz="1600" dirty="0"/>
              <a:t>Bilan moral 201</a:t>
            </a:r>
            <a:r>
              <a:rPr lang="fr-FR" sz="1600" dirty="0"/>
              <a:t>8</a:t>
            </a:r>
            <a:br>
              <a:rPr sz="1600" dirty="0"/>
            </a:br>
            <a:r>
              <a:rPr sz="1600" dirty="0"/>
              <a:t>Bilans financiers</a:t>
            </a:r>
            <a:br>
              <a:rPr sz="1600" dirty="0"/>
            </a:br>
            <a:endParaRPr sz="1600" dirty="0"/>
          </a:p>
        </p:txBody>
      </p:sp>
      <p:sp>
        <p:nvSpPr>
          <p:cNvPr id="3" name="Espace réservé du texte 2"/>
          <p:cNvSpPr>
            <a:spLocks noGrp="1"/>
          </p:cNvSpPr>
          <p:nvPr>
            <p:ph type="body" idx="1"/>
          </p:nvPr>
        </p:nvSpPr>
        <p:spPr>
          <a:xfrm>
            <a:off x="328613" y="2441575"/>
            <a:ext cx="4270375" cy="1439863"/>
          </a:xfrm>
        </p:spPr>
        <p:txBody>
          <a:bodyPr rtlCol="0"/>
          <a:lstStyle/>
          <a:p>
            <a:pPr eaLnBrk="1" hangingPunct="1">
              <a:defRPr/>
            </a:pPr>
            <a:r>
              <a:rPr lang="fr-FR" dirty="0"/>
              <a:t>Bilans de la fédération</a:t>
            </a:r>
          </a:p>
        </p:txBody>
      </p:sp>
      <p:sp>
        <p:nvSpPr>
          <p:cNvPr id="45060"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45061"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4" name="Rectangle 3"/>
          <p:cNvSpPr/>
          <p:nvPr/>
        </p:nvSpPr>
        <p:spPr>
          <a:xfrm>
            <a:off x="2695575" y="3696772"/>
            <a:ext cx="1453924" cy="369332"/>
          </a:xfrm>
          <a:prstGeom prst="rect">
            <a:avLst/>
          </a:prstGeom>
        </p:spPr>
        <p:txBody>
          <a:bodyPr wrap="none">
            <a:spAutoFit/>
          </a:bodyPr>
          <a:lstStyle/>
          <a:p>
            <a:r>
              <a:rPr lang="fr-FR" b="1" spc="-80" dirty="0">
                <a:solidFill>
                  <a:schemeClr val="bg1">
                    <a:lumMod val="50000"/>
                  </a:schemeClr>
                </a:solidFill>
                <a:ea typeface="ＭＳ Ｐゴシック" charset="0"/>
                <a:cs typeface="Calibri" pitchFamily="34" charset="0"/>
                <a:sym typeface="Wingdings" panose="05000000000000000000" pitchFamily="2" charset="2"/>
              </a:rPr>
              <a:t>11h00 à 11h30</a:t>
            </a:r>
            <a:endParaRPr lang="fr-FR"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moral pour 2018</a:t>
            </a:r>
          </a:p>
        </p:txBody>
      </p:sp>
      <p:sp>
        <p:nvSpPr>
          <p:cNvPr id="3" name="Espace réservé du contenu 2"/>
          <p:cNvSpPr>
            <a:spLocks noGrp="1"/>
          </p:cNvSpPr>
          <p:nvPr>
            <p:ph sz="half" idx="1"/>
          </p:nvPr>
        </p:nvSpPr>
        <p:spPr>
          <a:xfrm>
            <a:off x="1120406" y="894944"/>
            <a:ext cx="8690405" cy="5259794"/>
          </a:xfrm>
        </p:spPr>
        <p:txBody>
          <a:bodyPr/>
          <a:lstStyle/>
          <a:p>
            <a:r>
              <a:rPr lang="fr-FR" sz="1800" dirty="0"/>
              <a:t>Synthèse actions réalisées:</a:t>
            </a:r>
          </a:p>
          <a:p>
            <a:pPr lvl="1"/>
            <a:r>
              <a:rPr lang="fr-FR" sz="1600" dirty="0"/>
              <a:t>Dynamisation et développement des associations régionales.</a:t>
            </a:r>
          </a:p>
          <a:p>
            <a:pPr lvl="1"/>
            <a:r>
              <a:rPr lang="fr-FR" sz="1600" dirty="0"/>
              <a:t>Négociation tarifaires sur la maintenance du site (-50%)</a:t>
            </a:r>
          </a:p>
          <a:p>
            <a:pPr lvl="1"/>
            <a:r>
              <a:rPr lang="fr-FR" sz="1600" dirty="0"/>
              <a:t>Diminution des frais bancaires à travers une meilleur gestion des prélèvements.</a:t>
            </a:r>
          </a:p>
          <a:p>
            <a:pPr lvl="1"/>
            <a:r>
              <a:rPr lang="fr-FR" sz="1600" dirty="0"/>
              <a:t>Prise en main du site internet </a:t>
            </a:r>
          </a:p>
          <a:p>
            <a:pPr lvl="2"/>
            <a:r>
              <a:rPr lang="fr-FR" sz="1200" dirty="0"/>
              <a:t>Montée en compétence du fonctionnement (événements, news, envoi de mail, gestion documentaire)</a:t>
            </a:r>
          </a:p>
          <a:p>
            <a:pPr lvl="2"/>
            <a:r>
              <a:rPr lang="fr-FR" sz="1200" dirty="0"/>
              <a:t>Fiabilisations auprès de l’éditeur (23 tickets traités de 08/2017 à 12/2018)</a:t>
            </a:r>
          </a:p>
          <a:p>
            <a:pPr lvl="2"/>
            <a:r>
              <a:rPr lang="fr-FR" sz="1200" dirty="0"/>
              <a:t>Mise en place d’évolutions réglementaires (sécurité https, RGPD, …)</a:t>
            </a:r>
          </a:p>
          <a:p>
            <a:pPr lvl="1"/>
            <a:r>
              <a:rPr lang="fr-FR" sz="1600" dirty="0"/>
              <a:t>Gestion de l’annuaire des diplômés</a:t>
            </a:r>
          </a:p>
          <a:p>
            <a:pPr lvl="2"/>
            <a:r>
              <a:rPr lang="fr-FR" sz="1200" dirty="0"/>
              <a:t>Fiabilisations : mails de contacts, suppression doublon parmi les cotisants, …</a:t>
            </a:r>
          </a:p>
          <a:p>
            <a:pPr lvl="2"/>
            <a:r>
              <a:rPr lang="fr-FR" sz="1200" dirty="0"/>
              <a:t>Gestion des nouveaux diplômés : circuit échanges avec CFPB, insertion dans l’annuaire (diplômés 2016, 2017 et 2018)</a:t>
            </a:r>
          </a:p>
          <a:p>
            <a:pPr lvl="1"/>
            <a:r>
              <a:rPr lang="fr-FR" sz="1600" dirty="0"/>
              <a:t>Communication : </a:t>
            </a:r>
          </a:p>
          <a:p>
            <a:pPr lvl="2"/>
            <a:r>
              <a:rPr lang="fr-FR" sz="1400" dirty="0"/>
              <a:t>Identification et accès des boites mail</a:t>
            </a:r>
          </a:p>
          <a:p>
            <a:pPr lvl="2"/>
            <a:r>
              <a:rPr lang="fr-FR" sz="1400" dirty="0"/>
              <a:t>Traitement du stock de mail depuis 2016 sur </a:t>
            </a:r>
            <a:r>
              <a:rPr lang="fr-FR" sz="1400" dirty="0">
                <a:hlinkClick r:id="rId2"/>
              </a:rPr>
              <a:t>aitb@aitb.asso.fr</a:t>
            </a:r>
            <a:r>
              <a:rPr lang="fr-FR" sz="1400" dirty="0"/>
              <a:t> </a:t>
            </a:r>
          </a:p>
          <a:p>
            <a:pPr lvl="1"/>
            <a:r>
              <a:rPr lang="fr-FR" sz="1600" dirty="0"/>
              <a:t>Identification des cotisants</a:t>
            </a:r>
          </a:p>
          <a:p>
            <a:pPr lvl="3"/>
            <a:endParaRPr lang="fr-FR" sz="1200" dirty="0"/>
          </a:p>
          <a:p>
            <a:r>
              <a:rPr lang="fr-FR" sz="1800" dirty="0"/>
              <a:t>Principales actions reportées : </a:t>
            </a:r>
          </a:p>
          <a:p>
            <a:pPr lvl="1"/>
            <a:r>
              <a:rPr lang="fr-FR" sz="1600" dirty="0"/>
              <a:t>Refonte du site internet ( Créer un nouveau module de présentation)</a:t>
            </a:r>
          </a:p>
          <a:p>
            <a:pPr lvl="1"/>
            <a:r>
              <a:rPr lang="fr-FR" sz="1600" dirty="0"/>
              <a:t>Rédaction guide d’aides pour les nouvelles associations (administratif + site internet) </a:t>
            </a:r>
          </a:p>
          <a:p>
            <a:endParaRPr lang="fr-FR" sz="1800"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 la fédération</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28</a:t>
            </a:fld>
            <a:endParaRPr lang="fr-FR" altLang="fr-FR" dirty="0"/>
          </a:p>
        </p:txBody>
      </p:sp>
      <p:sp>
        <p:nvSpPr>
          <p:cNvPr id="12" name="Phylactère : pensées 11"/>
          <p:cNvSpPr/>
          <p:nvPr/>
        </p:nvSpPr>
        <p:spPr>
          <a:xfrm>
            <a:off x="7631385" y="894944"/>
            <a:ext cx="2643242" cy="914401"/>
          </a:xfrm>
          <a:prstGeom prst="cloudCallout">
            <a:avLst>
              <a:gd name="adj1" fmla="val -50713"/>
              <a:gd name="adj2" fmla="val -71954"/>
            </a:avLst>
          </a:prstGeom>
        </p:spPr>
        <p:style>
          <a:lnRef idx="1">
            <a:schemeClr val="accent1"/>
          </a:lnRef>
          <a:fillRef idx="2">
            <a:schemeClr val="accent1"/>
          </a:fillRef>
          <a:effectRef idx="1">
            <a:schemeClr val="accent1"/>
          </a:effectRef>
          <a:fontRef idx="minor">
            <a:schemeClr val="dk1"/>
          </a:fontRef>
        </p:style>
        <p:txBody>
          <a:bodyPr wrap="none" lIns="36000" rIns="36000" rtlCol="0" anchor="ctr"/>
          <a:lstStyle/>
          <a:p>
            <a:pPr marL="171450" indent="-171450">
              <a:buFont typeface="Wingdings" panose="05000000000000000000" pitchFamily="2" charset="2"/>
              <a:buChar char="ü"/>
            </a:pPr>
            <a:r>
              <a:rPr lang="fr-FR" sz="1400" dirty="0"/>
              <a:t>10 réunions de bureau </a:t>
            </a:r>
            <a:br>
              <a:rPr lang="fr-FR" sz="1400" dirty="0"/>
            </a:br>
            <a:r>
              <a:rPr lang="fr-FR" sz="1400" dirty="0"/>
              <a:t>(dont 1 en présentielle)</a:t>
            </a:r>
          </a:p>
          <a:p>
            <a:pPr marL="171450" indent="-171450">
              <a:buFont typeface="Wingdings" panose="05000000000000000000" pitchFamily="2" charset="2"/>
              <a:buChar char="ü"/>
            </a:pPr>
            <a:r>
              <a:rPr lang="fr-FR" sz="1400" dirty="0"/>
              <a:t>1 AG (ce jour)</a:t>
            </a:r>
          </a:p>
        </p:txBody>
      </p:sp>
    </p:spTree>
    <p:extLst>
      <p:ext uri="{BB962C8B-B14F-4D97-AF65-F5344CB8AC3E}">
        <p14:creationId xmlns:p14="http://schemas.microsoft.com/office/powerpoint/2010/main" val="2344338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Bilans financiers …  de 06/2017  A 06/2018</a:t>
            </a:r>
            <a:endParaRPr lang="fr-FR" dirty="0"/>
          </a:p>
        </p:txBody>
      </p:sp>
      <p:sp>
        <p:nvSpPr>
          <p:cNvPr id="3" name="Espace réservé du contenu 2"/>
          <p:cNvSpPr>
            <a:spLocks noGrp="1"/>
          </p:cNvSpPr>
          <p:nvPr>
            <p:ph sz="half" idx="1"/>
          </p:nvPr>
        </p:nvSpPr>
        <p:spPr>
          <a:xfrm>
            <a:off x="1120406" y="904672"/>
            <a:ext cx="8690405" cy="5037169"/>
          </a:xfrm>
        </p:spPr>
        <p:txBody>
          <a:bodyPr/>
          <a:lstStyle/>
          <a:p>
            <a:r>
              <a:rPr lang="fr-FR" dirty="0"/>
              <a:t>Position des comptes en fin d’arrêté </a:t>
            </a:r>
            <a:r>
              <a:rPr lang="fr-FR" dirty="0">
                <a:solidFill>
                  <a:schemeClr val="accent6">
                    <a:lumMod val="75000"/>
                  </a:schemeClr>
                </a:solidFill>
              </a:rPr>
              <a:t>(*)</a:t>
            </a:r>
          </a:p>
          <a:p>
            <a:endParaRPr lang="fr-FR" dirty="0"/>
          </a:p>
          <a:p>
            <a:endParaRPr lang="fr-FR" dirty="0"/>
          </a:p>
          <a:p>
            <a:endParaRPr lang="fr-FR" dirty="0"/>
          </a:p>
          <a:p>
            <a:endParaRPr lang="fr-FR" dirty="0"/>
          </a:p>
          <a:p>
            <a:endParaRPr lang="fr-FR" dirty="0"/>
          </a:p>
          <a:p>
            <a:r>
              <a:rPr lang="fr-FR" dirty="0"/>
              <a:t>Principaux mouvements de la période </a:t>
            </a:r>
            <a:r>
              <a:rPr lang="fr-FR" dirty="0">
                <a:solidFill>
                  <a:schemeClr val="accent6">
                    <a:lumMod val="75000"/>
                  </a:schemeClr>
                </a:solidFill>
              </a:rPr>
              <a:t>(*)</a:t>
            </a:r>
          </a:p>
          <a:p>
            <a:pPr lvl="1"/>
            <a:endParaRPr lang="fr-FR" dirty="0"/>
          </a:p>
          <a:p>
            <a:pPr lvl="1"/>
            <a:endParaRPr lang="fr-FR" dirty="0"/>
          </a:p>
          <a:p>
            <a:pPr lvl="1"/>
            <a:endParaRPr lang="fr-FR" dirty="0"/>
          </a:p>
          <a:p>
            <a:pPr lvl="1"/>
            <a:endParaRPr lang="fr-FR" dirty="0"/>
          </a:p>
          <a:p>
            <a:pPr lvl="1"/>
            <a:endParaRPr lang="fr-FR" dirty="0"/>
          </a:p>
          <a:p>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 l’exercice précédent</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680787875"/>
              </p:ext>
            </p:extLst>
          </p:nvPr>
        </p:nvGraphicFramePr>
        <p:xfrm>
          <a:off x="1548381" y="1346489"/>
          <a:ext cx="7665180" cy="1445650"/>
        </p:xfrm>
        <a:graphic>
          <a:graphicData uri="http://schemas.openxmlformats.org/drawingml/2006/table">
            <a:tbl>
              <a:tblPr firstRow="1" bandRow="1">
                <a:tableStyleId>{5C22544A-7EE6-4342-B048-85BDC9FD1C3A}</a:tableStyleId>
              </a:tblPr>
              <a:tblGrid>
                <a:gridCol w="4798959">
                  <a:extLst>
                    <a:ext uri="{9D8B030D-6E8A-4147-A177-3AD203B41FA5}">
                      <a16:colId xmlns:a16="http://schemas.microsoft.com/office/drawing/2014/main" val="4115266176"/>
                    </a:ext>
                  </a:extLst>
                </a:gridCol>
                <a:gridCol w="1410482">
                  <a:extLst>
                    <a:ext uri="{9D8B030D-6E8A-4147-A177-3AD203B41FA5}">
                      <a16:colId xmlns:a16="http://schemas.microsoft.com/office/drawing/2014/main" val="639998703"/>
                    </a:ext>
                  </a:extLst>
                </a:gridCol>
                <a:gridCol w="1455739">
                  <a:extLst>
                    <a:ext uri="{9D8B030D-6E8A-4147-A177-3AD203B41FA5}">
                      <a16:colId xmlns:a16="http://schemas.microsoft.com/office/drawing/2014/main" val="658004788"/>
                    </a:ext>
                  </a:extLst>
                </a:gridCol>
              </a:tblGrid>
              <a:tr h="311345">
                <a:tc>
                  <a:txBody>
                    <a:bodyPr/>
                    <a:lstStyle/>
                    <a:p>
                      <a:r>
                        <a:rPr lang="fr-FR" sz="1200" dirty="0"/>
                        <a:t>Comptes</a:t>
                      </a:r>
                    </a:p>
                  </a:txBody>
                  <a:tcPr/>
                </a:tc>
                <a:tc>
                  <a:txBody>
                    <a:bodyPr/>
                    <a:lstStyle/>
                    <a:p>
                      <a:pPr algn="ctr"/>
                      <a:r>
                        <a:rPr lang="fr-FR" sz="1200" dirty="0"/>
                        <a:t>Au 30/06/2017</a:t>
                      </a:r>
                    </a:p>
                  </a:txBody>
                  <a:tcPr/>
                </a:tc>
                <a:tc>
                  <a:txBody>
                    <a:bodyPr/>
                    <a:lstStyle/>
                    <a:p>
                      <a:pPr algn="ctr"/>
                      <a:r>
                        <a:rPr lang="fr-FR" sz="1200" dirty="0"/>
                        <a:t>Au 30/06/2018</a:t>
                      </a:r>
                    </a:p>
                  </a:txBody>
                  <a:tcPr/>
                </a:tc>
                <a:extLst>
                  <a:ext uri="{0D108BD9-81ED-4DB2-BD59-A6C34878D82A}">
                    <a16:rowId xmlns:a16="http://schemas.microsoft.com/office/drawing/2014/main" val="2722610399"/>
                  </a:ext>
                </a:extLst>
              </a:tr>
              <a:tr h="255900">
                <a:tc>
                  <a:txBody>
                    <a:bodyPr/>
                    <a:lstStyle/>
                    <a:p>
                      <a:r>
                        <a:rPr lang="fr-FR" sz="1200" dirty="0"/>
                        <a:t>Compte courant (Asso tranquillité 00021442004)</a:t>
                      </a:r>
                    </a:p>
                  </a:txBody>
                  <a:tcPr/>
                </a:tc>
                <a:tc>
                  <a:txBody>
                    <a:bodyPr/>
                    <a:lstStyle/>
                    <a:p>
                      <a:pPr algn="r"/>
                      <a:r>
                        <a:rPr lang="fr-FR" sz="1200" dirty="0"/>
                        <a:t>48,51 €</a:t>
                      </a:r>
                    </a:p>
                  </a:txBody>
                  <a:tcPr/>
                </a:tc>
                <a:tc>
                  <a:txBody>
                    <a:bodyPr/>
                    <a:lstStyle/>
                    <a:p>
                      <a:pPr algn="r"/>
                      <a:r>
                        <a:rPr lang="fr-FR" sz="1200" dirty="0"/>
                        <a:t>- 54,28 €</a:t>
                      </a:r>
                    </a:p>
                  </a:txBody>
                  <a:tcPr/>
                </a:tc>
                <a:extLst>
                  <a:ext uri="{0D108BD9-81ED-4DB2-BD59-A6C34878D82A}">
                    <a16:rowId xmlns:a16="http://schemas.microsoft.com/office/drawing/2014/main" val="4288311520"/>
                  </a:ext>
                </a:extLst>
              </a:tr>
              <a:tr h="251859">
                <a:tc>
                  <a:txBody>
                    <a:bodyPr/>
                    <a:lstStyle/>
                    <a:p>
                      <a:r>
                        <a:rPr lang="fr-FR" sz="1200" dirty="0"/>
                        <a:t>Compte courant autre</a:t>
                      </a:r>
                    </a:p>
                  </a:txBody>
                  <a:tcPr/>
                </a:tc>
                <a:tc>
                  <a:txBody>
                    <a:bodyPr/>
                    <a:lstStyle/>
                    <a:p>
                      <a:pPr algn="r"/>
                      <a:r>
                        <a:rPr lang="fr-FR" sz="1200" dirty="0"/>
                        <a:t>Non significatif</a:t>
                      </a:r>
                    </a:p>
                  </a:txBody>
                  <a:tcPr/>
                </a:tc>
                <a:tc>
                  <a:txBody>
                    <a:bodyPr/>
                    <a:lstStyle/>
                    <a:p>
                      <a:pPr marL="0" marR="0" lvl="0" indent="0" algn="r" defTabSz="854781" rtl="0" eaLnBrk="1" fontAlgn="auto" latinLnBrk="0" hangingPunct="1">
                        <a:lnSpc>
                          <a:spcPct val="100000"/>
                        </a:lnSpc>
                        <a:spcBef>
                          <a:spcPts val="0"/>
                        </a:spcBef>
                        <a:spcAft>
                          <a:spcPts val="0"/>
                        </a:spcAft>
                        <a:buClrTx/>
                        <a:buSzTx/>
                        <a:buFontTx/>
                        <a:buNone/>
                        <a:tabLst/>
                        <a:defRPr/>
                      </a:pPr>
                      <a:r>
                        <a:rPr lang="fr-FR" sz="1200" dirty="0"/>
                        <a:t>Non significatif</a:t>
                      </a:r>
                    </a:p>
                  </a:txBody>
                  <a:tcPr/>
                </a:tc>
                <a:extLst>
                  <a:ext uri="{0D108BD9-81ED-4DB2-BD59-A6C34878D82A}">
                    <a16:rowId xmlns:a16="http://schemas.microsoft.com/office/drawing/2014/main" val="629548756"/>
                  </a:ext>
                </a:extLst>
              </a:tr>
              <a:tr h="251859">
                <a:tc>
                  <a:txBody>
                    <a:bodyPr/>
                    <a:lstStyle/>
                    <a:p>
                      <a:r>
                        <a:rPr lang="fr-FR" sz="1200" dirty="0"/>
                        <a:t>Livret bleu</a:t>
                      </a:r>
                    </a:p>
                  </a:txBody>
                  <a:tcPr/>
                </a:tc>
                <a:tc>
                  <a:txBody>
                    <a:bodyPr/>
                    <a:lstStyle/>
                    <a:p>
                      <a:pPr marL="0" marR="0" lvl="0" indent="0" algn="r" defTabSz="854781" rtl="0" eaLnBrk="1" fontAlgn="auto" latinLnBrk="0" hangingPunct="1">
                        <a:lnSpc>
                          <a:spcPct val="100000"/>
                        </a:lnSpc>
                        <a:spcBef>
                          <a:spcPts val="0"/>
                        </a:spcBef>
                        <a:spcAft>
                          <a:spcPts val="0"/>
                        </a:spcAft>
                        <a:buClrTx/>
                        <a:buSzTx/>
                        <a:buFontTx/>
                        <a:buNone/>
                        <a:tabLst/>
                        <a:defRPr/>
                      </a:pPr>
                      <a:r>
                        <a:rPr lang="fr-FR" sz="1200" dirty="0"/>
                        <a:t>2 029,06 €</a:t>
                      </a:r>
                    </a:p>
                  </a:txBody>
                  <a:tcPr/>
                </a:tc>
                <a:tc>
                  <a:txBody>
                    <a:bodyPr/>
                    <a:lstStyle/>
                    <a:p>
                      <a:pPr algn="r"/>
                      <a:r>
                        <a:rPr lang="fr-FR" sz="1200" dirty="0"/>
                        <a:t>2 000 €</a:t>
                      </a:r>
                    </a:p>
                  </a:txBody>
                  <a:tcPr/>
                </a:tc>
                <a:extLst>
                  <a:ext uri="{0D108BD9-81ED-4DB2-BD59-A6C34878D82A}">
                    <a16:rowId xmlns:a16="http://schemas.microsoft.com/office/drawing/2014/main" val="3169533251"/>
                  </a:ext>
                </a:extLst>
              </a:tr>
              <a:tr h="311345">
                <a:tc>
                  <a:txBody>
                    <a:bodyPr/>
                    <a:lstStyle/>
                    <a:p>
                      <a:r>
                        <a:rPr lang="fr-FR" sz="1400" b="1" dirty="0"/>
                        <a:t>Solde</a:t>
                      </a:r>
                    </a:p>
                  </a:txBody>
                  <a:tcPr/>
                </a:tc>
                <a:tc>
                  <a:txBody>
                    <a:bodyPr/>
                    <a:lstStyle/>
                    <a:p>
                      <a:pPr algn="r"/>
                      <a:r>
                        <a:rPr lang="fr-FR" sz="1400" b="1" dirty="0"/>
                        <a:t>2 077,57 €</a:t>
                      </a:r>
                    </a:p>
                  </a:txBody>
                  <a:tcPr/>
                </a:tc>
                <a:tc>
                  <a:txBody>
                    <a:bodyPr/>
                    <a:lstStyle/>
                    <a:p>
                      <a:pPr algn="r"/>
                      <a:r>
                        <a:rPr lang="fr-FR" sz="1400" b="1" dirty="0"/>
                        <a:t>1 945,72 €</a:t>
                      </a:r>
                    </a:p>
                  </a:txBody>
                  <a:tcPr/>
                </a:tc>
                <a:extLst>
                  <a:ext uri="{0D108BD9-81ED-4DB2-BD59-A6C34878D82A}">
                    <a16:rowId xmlns:a16="http://schemas.microsoft.com/office/drawing/2014/main" val="3740642809"/>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093012103"/>
              </p:ext>
            </p:extLst>
          </p:nvPr>
        </p:nvGraphicFramePr>
        <p:xfrm>
          <a:off x="1548381" y="3425645"/>
          <a:ext cx="7665180" cy="1682945"/>
        </p:xfrm>
        <a:graphic>
          <a:graphicData uri="http://schemas.openxmlformats.org/drawingml/2006/table">
            <a:tbl>
              <a:tblPr firstRow="1" bandRow="1">
                <a:tableStyleId>{5C22544A-7EE6-4342-B048-85BDC9FD1C3A}</a:tableStyleId>
              </a:tblPr>
              <a:tblGrid>
                <a:gridCol w="4798959">
                  <a:extLst>
                    <a:ext uri="{9D8B030D-6E8A-4147-A177-3AD203B41FA5}">
                      <a16:colId xmlns:a16="http://schemas.microsoft.com/office/drawing/2014/main" val="4115266176"/>
                    </a:ext>
                  </a:extLst>
                </a:gridCol>
                <a:gridCol w="1410482">
                  <a:extLst>
                    <a:ext uri="{9D8B030D-6E8A-4147-A177-3AD203B41FA5}">
                      <a16:colId xmlns:a16="http://schemas.microsoft.com/office/drawing/2014/main" val="639998703"/>
                    </a:ext>
                  </a:extLst>
                </a:gridCol>
                <a:gridCol w="1455739">
                  <a:extLst>
                    <a:ext uri="{9D8B030D-6E8A-4147-A177-3AD203B41FA5}">
                      <a16:colId xmlns:a16="http://schemas.microsoft.com/office/drawing/2014/main" val="658004788"/>
                    </a:ext>
                  </a:extLst>
                </a:gridCol>
              </a:tblGrid>
              <a:tr h="311345">
                <a:tc>
                  <a:txBody>
                    <a:bodyPr/>
                    <a:lstStyle/>
                    <a:p>
                      <a:r>
                        <a:rPr lang="fr-FR" sz="1200" dirty="0"/>
                        <a:t>Comptes</a:t>
                      </a:r>
                    </a:p>
                  </a:txBody>
                  <a:tcPr/>
                </a:tc>
                <a:tc>
                  <a:txBody>
                    <a:bodyPr/>
                    <a:lstStyle/>
                    <a:p>
                      <a:pPr algn="ctr"/>
                      <a:r>
                        <a:rPr lang="fr-FR" sz="1200" dirty="0"/>
                        <a:t>Charges</a:t>
                      </a:r>
                    </a:p>
                  </a:txBody>
                  <a:tcPr/>
                </a:tc>
                <a:tc>
                  <a:txBody>
                    <a:bodyPr/>
                    <a:lstStyle/>
                    <a:p>
                      <a:pPr algn="ctr"/>
                      <a:r>
                        <a:rPr lang="fr-FR" sz="1200" dirty="0"/>
                        <a:t>Produits</a:t>
                      </a:r>
                    </a:p>
                  </a:txBody>
                  <a:tcPr/>
                </a:tc>
                <a:extLst>
                  <a:ext uri="{0D108BD9-81ED-4DB2-BD59-A6C34878D82A}">
                    <a16:rowId xmlns:a16="http://schemas.microsoft.com/office/drawing/2014/main" val="2722610399"/>
                  </a:ext>
                </a:extLst>
              </a:tr>
              <a:tr h="255900">
                <a:tc>
                  <a:txBody>
                    <a:bodyPr/>
                    <a:lstStyle/>
                    <a:p>
                      <a:r>
                        <a:rPr lang="fr-FR" sz="1200" dirty="0"/>
                        <a:t>Total des encaissements nets des cotisations (sans les rejets)</a:t>
                      </a:r>
                    </a:p>
                    <a:p>
                      <a:r>
                        <a:rPr lang="fr-FR" sz="1200" dirty="0" err="1"/>
                        <a:t>Rq</a:t>
                      </a:r>
                      <a:r>
                        <a:rPr lang="fr-FR" sz="1200" dirty="0"/>
                        <a:t> : sur cette part, seul 10 € / cotisant est conservé par la fédération, le reste est reversé aux associations régionales</a:t>
                      </a:r>
                    </a:p>
                  </a:txBody>
                  <a:tcPr/>
                </a:tc>
                <a:tc>
                  <a:txBody>
                    <a:bodyPr/>
                    <a:lstStyle/>
                    <a:p>
                      <a:pPr algn="r"/>
                      <a:endParaRPr lang="fr-FR" sz="1200" dirty="0"/>
                    </a:p>
                  </a:txBody>
                  <a:tcPr/>
                </a:tc>
                <a:tc>
                  <a:txBody>
                    <a:bodyPr/>
                    <a:lstStyle/>
                    <a:p>
                      <a:pPr algn="r"/>
                      <a:r>
                        <a:rPr lang="fr-FR" sz="1200" dirty="0"/>
                        <a:t>8 120,00 €</a:t>
                      </a:r>
                    </a:p>
                  </a:txBody>
                  <a:tcPr/>
                </a:tc>
                <a:extLst>
                  <a:ext uri="{0D108BD9-81ED-4DB2-BD59-A6C34878D82A}">
                    <a16:rowId xmlns:a16="http://schemas.microsoft.com/office/drawing/2014/main" val="4288311520"/>
                  </a:ext>
                </a:extLst>
              </a:tr>
              <a:tr h="251859">
                <a:tc>
                  <a:txBody>
                    <a:bodyPr/>
                    <a:lstStyle/>
                    <a:p>
                      <a:r>
                        <a:rPr lang="fr-FR" sz="1200" dirty="0"/>
                        <a:t>Règlement contrat </a:t>
                      </a:r>
                      <a:r>
                        <a:rPr lang="fr-FR" sz="1200" dirty="0" err="1"/>
                        <a:t>Netanswer</a:t>
                      </a:r>
                      <a:r>
                        <a:rPr lang="fr-FR" sz="1200" dirty="0"/>
                        <a:t> (site internet AITB) 50 % de la facture </a:t>
                      </a:r>
                    </a:p>
                    <a:p>
                      <a:r>
                        <a:rPr lang="fr-FR" sz="1200" dirty="0"/>
                        <a:t>le reste est à régler en </a:t>
                      </a:r>
                      <a:r>
                        <a:rPr lang="fr-FR" sz="1200" dirty="0" err="1"/>
                        <a:t>oct</a:t>
                      </a:r>
                      <a:r>
                        <a:rPr lang="fr-FR" sz="1200" dirty="0"/>
                        <a:t> 2018</a:t>
                      </a:r>
                    </a:p>
                  </a:txBody>
                  <a:tcPr/>
                </a:tc>
                <a:tc>
                  <a:txBody>
                    <a:bodyPr/>
                    <a:lstStyle/>
                    <a:p>
                      <a:pPr marL="0" marR="0" lvl="0" indent="0" algn="r" defTabSz="854781" rtl="0" eaLnBrk="1" fontAlgn="auto" latinLnBrk="0" hangingPunct="1">
                        <a:lnSpc>
                          <a:spcPct val="100000"/>
                        </a:lnSpc>
                        <a:spcBef>
                          <a:spcPts val="0"/>
                        </a:spcBef>
                        <a:spcAft>
                          <a:spcPts val="0"/>
                        </a:spcAft>
                        <a:buClrTx/>
                        <a:buSzTx/>
                        <a:buFontTx/>
                        <a:buNone/>
                        <a:tabLst/>
                        <a:defRPr/>
                      </a:pPr>
                      <a:r>
                        <a:rPr lang="fr-FR" sz="1200" dirty="0"/>
                        <a:t>2 100 €</a:t>
                      </a:r>
                    </a:p>
                  </a:txBody>
                  <a:tcPr/>
                </a:tc>
                <a:tc>
                  <a:txBody>
                    <a:bodyPr/>
                    <a:lstStyle/>
                    <a:p>
                      <a:pPr algn="r"/>
                      <a:endParaRPr lang="fr-FR" sz="1200" dirty="0"/>
                    </a:p>
                  </a:txBody>
                  <a:tcPr/>
                </a:tc>
                <a:extLst>
                  <a:ext uri="{0D108BD9-81ED-4DB2-BD59-A6C34878D82A}">
                    <a16:rowId xmlns:a16="http://schemas.microsoft.com/office/drawing/2014/main" val="1219195119"/>
                  </a:ext>
                </a:extLst>
              </a:tr>
              <a:tr h="251859">
                <a:tc>
                  <a:txBody>
                    <a:bodyPr/>
                    <a:lstStyle/>
                    <a:p>
                      <a:r>
                        <a:rPr lang="fr-FR" sz="1200" dirty="0"/>
                        <a:t>Total des frais bancaires tous comptes confondus</a:t>
                      </a:r>
                    </a:p>
                  </a:txBody>
                  <a:tcPr/>
                </a:tc>
                <a:tc>
                  <a:txBody>
                    <a:bodyPr/>
                    <a:lstStyle/>
                    <a:p>
                      <a:pPr algn="r"/>
                      <a:r>
                        <a:rPr lang="fr-FR" sz="1200" dirty="0"/>
                        <a:t>862,24 €</a:t>
                      </a:r>
                    </a:p>
                  </a:txBody>
                  <a:tcPr/>
                </a:tc>
                <a:tc>
                  <a:txBody>
                    <a:bodyPr/>
                    <a:lstStyle/>
                    <a:p>
                      <a:pPr marL="0" marR="0" lvl="0" indent="0" algn="r" defTabSz="854781" rtl="0" eaLnBrk="1" fontAlgn="auto" latinLnBrk="0" hangingPunct="1">
                        <a:lnSpc>
                          <a:spcPct val="100000"/>
                        </a:lnSpc>
                        <a:spcBef>
                          <a:spcPts val="0"/>
                        </a:spcBef>
                        <a:spcAft>
                          <a:spcPts val="0"/>
                        </a:spcAft>
                        <a:buClrTx/>
                        <a:buSzTx/>
                        <a:buFontTx/>
                        <a:buNone/>
                        <a:tabLst/>
                        <a:defRPr/>
                      </a:pPr>
                      <a:endParaRPr lang="fr-FR" sz="1200" dirty="0"/>
                    </a:p>
                  </a:txBody>
                  <a:tcPr/>
                </a:tc>
                <a:extLst>
                  <a:ext uri="{0D108BD9-81ED-4DB2-BD59-A6C34878D82A}">
                    <a16:rowId xmlns:a16="http://schemas.microsoft.com/office/drawing/2014/main" val="629548756"/>
                  </a:ext>
                </a:extLst>
              </a:tr>
            </a:tbl>
          </a:graphicData>
        </a:graphic>
      </p:graphicFrame>
      <p:sp>
        <p:nvSpPr>
          <p:cNvPr id="11" name="ZoneTexte 10"/>
          <p:cNvSpPr txBox="1"/>
          <p:nvPr/>
        </p:nvSpPr>
        <p:spPr>
          <a:xfrm>
            <a:off x="1250940" y="6056511"/>
            <a:ext cx="4356770" cy="307777"/>
          </a:xfrm>
          <a:prstGeom prst="rect">
            <a:avLst/>
          </a:prstGeom>
          <a:noFill/>
        </p:spPr>
        <p:txBody>
          <a:bodyPr wrap="none" rtlCol="0">
            <a:spAutoFit/>
          </a:bodyPr>
          <a:lstStyle/>
          <a:p>
            <a:r>
              <a:rPr lang="fr-FR" sz="1400" dirty="0">
                <a:solidFill>
                  <a:schemeClr val="accent6">
                    <a:lumMod val="75000"/>
                  </a:schemeClr>
                </a:solidFill>
              </a:rPr>
              <a:t>(*) : cf. slide en annexe pour le détail du rapport financier</a:t>
            </a:r>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29</a:t>
            </a:fld>
            <a:endParaRPr lang="fr-FR" altLang="fr-FR" dirty="0"/>
          </a:p>
        </p:txBody>
      </p:sp>
    </p:spTree>
    <p:extLst>
      <p:ext uri="{BB962C8B-B14F-4D97-AF65-F5344CB8AC3E}">
        <p14:creationId xmlns:p14="http://schemas.microsoft.com/office/powerpoint/2010/main" val="36688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2233613"/>
            <a:ext cx="4965700" cy="1933575"/>
          </a:xfrm>
        </p:spPr>
        <p:txBody>
          <a:bodyPr/>
          <a:lstStyle/>
          <a:p>
            <a:pPr eaLnBrk="1" hangingPunct="1">
              <a:defRPr/>
            </a:pPr>
            <a:r>
              <a:rPr lang="fr-FR" sz="1600" dirty="0"/>
              <a:t>Présentations des interlocuteurs</a:t>
            </a:r>
            <a:br>
              <a:rPr lang="fr-FR" sz="1600" dirty="0"/>
            </a:br>
            <a:r>
              <a:rPr lang="fr-FR" sz="1600" dirty="0"/>
              <a:t>Tour de table de présentation des bilans</a:t>
            </a:r>
            <a:br>
              <a:rPr sz="1600" dirty="0"/>
            </a:br>
            <a:endParaRPr sz="1600" dirty="0"/>
          </a:p>
        </p:txBody>
      </p:sp>
      <p:sp>
        <p:nvSpPr>
          <p:cNvPr id="3" name="Espace réservé du texte 2"/>
          <p:cNvSpPr>
            <a:spLocks noGrp="1"/>
          </p:cNvSpPr>
          <p:nvPr>
            <p:ph type="body" idx="1"/>
          </p:nvPr>
        </p:nvSpPr>
        <p:spPr>
          <a:xfrm>
            <a:off x="81281" y="2441575"/>
            <a:ext cx="4389119" cy="1439863"/>
          </a:xfrm>
        </p:spPr>
        <p:txBody>
          <a:bodyPr rtlCol="0"/>
          <a:lstStyle/>
          <a:p>
            <a:pPr eaLnBrk="1" hangingPunct="1">
              <a:defRPr/>
            </a:pPr>
            <a:r>
              <a:rPr lang="fr-FR" dirty="0"/>
              <a:t>Bilans des associations régionales</a:t>
            </a:r>
          </a:p>
        </p:txBody>
      </p:sp>
      <p:sp>
        <p:nvSpPr>
          <p:cNvPr id="45060"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45061"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4" name="Rectangle 3"/>
          <p:cNvSpPr/>
          <p:nvPr/>
        </p:nvSpPr>
        <p:spPr>
          <a:xfrm>
            <a:off x="2695575" y="3797856"/>
            <a:ext cx="1453924" cy="369332"/>
          </a:xfrm>
          <a:prstGeom prst="rect">
            <a:avLst/>
          </a:prstGeom>
        </p:spPr>
        <p:txBody>
          <a:bodyPr wrap="none">
            <a:spAutoFit/>
          </a:bodyPr>
          <a:lstStyle/>
          <a:p>
            <a:pPr marL="0" lvl="1" indent="0" defTabSz="854075" eaLnBrk="1" hangingPunct="1">
              <a:buClrTx/>
              <a:buFont typeface="Arial" charset="0"/>
              <a:buNone/>
              <a:defRPr/>
            </a:pPr>
            <a:r>
              <a:rPr lang="fr-FR" b="1" spc="-80" dirty="0">
                <a:solidFill>
                  <a:schemeClr val="bg1">
                    <a:lumMod val="50000"/>
                  </a:schemeClr>
                </a:solidFill>
                <a:ea typeface="ＭＳ Ｐゴシック" charset="0"/>
                <a:cs typeface="Calibri" pitchFamily="34" charset="0"/>
                <a:sym typeface="Wingdings" panose="05000000000000000000" pitchFamily="2" charset="2"/>
              </a:rPr>
              <a:t>10h00 à 11h00</a:t>
            </a:r>
            <a:endParaRPr lang="fr-FR" b="1" spc="-80" dirty="0">
              <a:solidFill>
                <a:schemeClr val="bg1">
                  <a:lumMod val="50000"/>
                </a:schemeClr>
              </a:solidFill>
              <a:ea typeface="ＭＳ Ｐゴシック" charset="0"/>
              <a:cs typeface="Calibri" pitchFamily="34" charset="0"/>
            </a:endParaRPr>
          </a:p>
        </p:txBody>
      </p:sp>
    </p:spTree>
    <p:extLst>
      <p:ext uri="{BB962C8B-B14F-4D97-AF65-F5344CB8AC3E}">
        <p14:creationId xmlns:p14="http://schemas.microsoft.com/office/powerpoint/2010/main" val="174358102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Nombre cotisants </a:t>
            </a:r>
          </a:p>
        </p:txBody>
      </p:sp>
      <p:sp>
        <p:nvSpPr>
          <p:cNvPr id="3" name="Espace réservé du contenu 2"/>
          <p:cNvSpPr>
            <a:spLocks noGrp="1"/>
          </p:cNvSpPr>
          <p:nvPr>
            <p:ph sz="half" idx="1"/>
          </p:nvPr>
        </p:nvSpPr>
        <p:spPr>
          <a:xfrm>
            <a:off x="1120406" y="972766"/>
            <a:ext cx="8690405" cy="4969075"/>
          </a:xfrm>
        </p:spPr>
        <p:txBody>
          <a:bodyPr/>
          <a:lstStyle/>
          <a:p>
            <a:r>
              <a:rPr lang="fr-FR" dirty="0"/>
              <a:t>Nombre cotisants par association régionale (période 01/01 au 31/12/2018)</a:t>
            </a:r>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pPr eaLnBrk="1" hangingPunct="1">
              <a:defRPr/>
            </a:pPr>
            <a:r>
              <a:rPr lang="fr-FR"/>
              <a:t>Bilans de la fédération</a:t>
            </a:r>
            <a:endParaRPr lang="fr-FR" dirty="0"/>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3524457148"/>
              </p:ext>
            </p:extLst>
          </p:nvPr>
        </p:nvGraphicFramePr>
        <p:xfrm>
          <a:off x="2908570" y="1580137"/>
          <a:ext cx="3957087" cy="4247016"/>
        </p:xfrm>
        <a:graphic>
          <a:graphicData uri="http://schemas.openxmlformats.org/drawingml/2006/table">
            <a:tbl>
              <a:tblPr lastRow="1" bandRow="1">
                <a:tableStyleId>{5C22544A-7EE6-4342-B048-85BDC9FD1C3A}</a:tableStyleId>
              </a:tblPr>
              <a:tblGrid>
                <a:gridCol w="1673111">
                  <a:extLst>
                    <a:ext uri="{9D8B030D-6E8A-4147-A177-3AD203B41FA5}">
                      <a16:colId xmlns:a16="http://schemas.microsoft.com/office/drawing/2014/main" val="2764968475"/>
                    </a:ext>
                  </a:extLst>
                </a:gridCol>
                <a:gridCol w="1101526">
                  <a:extLst>
                    <a:ext uri="{9D8B030D-6E8A-4147-A177-3AD203B41FA5}">
                      <a16:colId xmlns:a16="http://schemas.microsoft.com/office/drawing/2014/main" val="3241491126"/>
                    </a:ext>
                  </a:extLst>
                </a:gridCol>
                <a:gridCol w="1182450">
                  <a:extLst>
                    <a:ext uri="{9D8B030D-6E8A-4147-A177-3AD203B41FA5}">
                      <a16:colId xmlns:a16="http://schemas.microsoft.com/office/drawing/2014/main" val="542102503"/>
                    </a:ext>
                  </a:extLst>
                </a:gridCol>
              </a:tblGrid>
              <a:tr h="150577">
                <a:tc gridSpan="3">
                  <a:txBody>
                    <a:bodyPr/>
                    <a:lstStyle/>
                    <a:p>
                      <a:pPr algn="ctr" fontAlgn="ctr"/>
                      <a:r>
                        <a:rPr lang="fr-FR" sz="1050" b="1" u="none" strike="noStrike" dirty="0">
                          <a:solidFill>
                            <a:schemeClr val="bg1"/>
                          </a:solidFill>
                          <a:effectLst/>
                        </a:rPr>
                        <a:t>Paiements 2018 correctement exécutés (</a:t>
                      </a:r>
                      <a:r>
                        <a:rPr lang="fr-FR" sz="1050" b="1" u="none" strike="noStrike" dirty="0" err="1">
                          <a:solidFill>
                            <a:schemeClr val="bg1"/>
                          </a:solidFill>
                          <a:effectLst/>
                        </a:rPr>
                        <a:t>prél</a:t>
                      </a:r>
                      <a:r>
                        <a:rPr lang="fr-FR" sz="1050" b="1" u="none" strike="noStrike" dirty="0">
                          <a:solidFill>
                            <a:schemeClr val="bg1"/>
                          </a:solidFill>
                          <a:effectLst/>
                        </a:rPr>
                        <a:t> + CB + CHQ)</a:t>
                      </a:r>
                      <a:endParaRPr lang="fr-FR" sz="1050" b="1" i="0" u="none" strike="noStrike" dirty="0">
                        <a:solidFill>
                          <a:schemeClr val="bg1"/>
                        </a:solidFill>
                        <a:effectLst/>
                        <a:latin typeface="Calibri" panose="020F0502020204030204" pitchFamily="34" charset="0"/>
                      </a:endParaRPr>
                    </a:p>
                  </a:txBody>
                  <a:tcPr marL="0" marR="0" marT="0" marB="0" anchor="ctr">
                    <a:solidFill>
                      <a:srgbClr val="0070C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51046587"/>
                  </a:ext>
                </a:extLst>
              </a:tr>
              <a:tr h="150577">
                <a:tc>
                  <a:txBody>
                    <a:bodyPr/>
                    <a:lstStyle/>
                    <a:p>
                      <a:pPr algn="l" fontAlgn="ctr"/>
                      <a:endParaRPr lang="fr-FR" sz="105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l" fontAlgn="ctr"/>
                      <a:endParaRPr lang="fr-FR" sz="105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l" fontAlgn="ctr"/>
                      <a:endParaRPr lang="fr-FR" sz="1050" b="0" i="0" u="none" strike="noStrike" dirty="0">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3815374950"/>
                  </a:ext>
                </a:extLst>
              </a:tr>
              <a:tr h="150577">
                <a:tc>
                  <a:txBody>
                    <a:bodyPr/>
                    <a:lstStyle/>
                    <a:p>
                      <a:pPr algn="ctr" fontAlgn="ctr"/>
                      <a:r>
                        <a:rPr lang="fr-FR" sz="1050" b="1" u="none" strike="noStrike" dirty="0">
                          <a:solidFill>
                            <a:schemeClr val="bg1"/>
                          </a:solidFill>
                          <a:effectLst/>
                        </a:rPr>
                        <a:t>Associations Régionales</a:t>
                      </a:r>
                      <a:endParaRPr lang="fr-FR" sz="1050" b="1" i="0" u="none" strike="noStrike" dirty="0">
                        <a:solidFill>
                          <a:schemeClr val="bg1"/>
                        </a:solidFill>
                        <a:effectLst/>
                        <a:latin typeface="Calibri" panose="020F0502020204030204" pitchFamily="34" charset="0"/>
                      </a:endParaRPr>
                    </a:p>
                  </a:txBody>
                  <a:tcPr marL="0" marR="0" marT="0" marB="0" anchor="ctr">
                    <a:solidFill>
                      <a:srgbClr val="00B0F0"/>
                    </a:solidFill>
                  </a:tcPr>
                </a:tc>
                <a:tc>
                  <a:txBody>
                    <a:bodyPr/>
                    <a:lstStyle/>
                    <a:p>
                      <a:pPr algn="ctr" fontAlgn="ctr"/>
                      <a:r>
                        <a:rPr lang="fr-FR" sz="1050" b="1" u="none" strike="noStrike" dirty="0">
                          <a:solidFill>
                            <a:schemeClr val="bg1"/>
                          </a:solidFill>
                          <a:effectLst/>
                        </a:rPr>
                        <a:t>Nombre de Cotisants</a:t>
                      </a:r>
                      <a:endParaRPr lang="fr-FR" sz="1050" b="1" i="0" u="none" strike="noStrike" dirty="0">
                        <a:solidFill>
                          <a:schemeClr val="bg1"/>
                        </a:solidFill>
                        <a:effectLst/>
                        <a:latin typeface="Calibri" panose="020F0502020204030204" pitchFamily="34" charset="0"/>
                      </a:endParaRPr>
                    </a:p>
                  </a:txBody>
                  <a:tcPr marL="0" marR="0" marT="0" marB="0" anchor="ctr">
                    <a:solidFill>
                      <a:srgbClr val="00B0F0"/>
                    </a:solidFill>
                  </a:tcPr>
                </a:tc>
                <a:tc>
                  <a:txBody>
                    <a:bodyPr/>
                    <a:lstStyle/>
                    <a:p>
                      <a:pPr algn="ctr" fontAlgn="ctr"/>
                      <a:r>
                        <a:rPr lang="fr-FR" sz="1050" b="1" u="none" strike="noStrike" dirty="0">
                          <a:solidFill>
                            <a:schemeClr val="bg1"/>
                          </a:solidFill>
                          <a:effectLst/>
                        </a:rPr>
                        <a:t>Total cotisation</a:t>
                      </a:r>
                      <a:endParaRPr lang="fr-FR" sz="1050" b="1" i="0" u="none" strike="noStrike" dirty="0">
                        <a:solidFill>
                          <a:schemeClr val="bg1"/>
                        </a:solidFill>
                        <a:effectLst/>
                        <a:latin typeface="Calibri" panose="020F0502020204030204" pitchFamily="34" charset="0"/>
                      </a:endParaRPr>
                    </a:p>
                  </a:txBody>
                  <a:tcPr marL="0" marR="0" marT="0" marB="0" anchor="ctr">
                    <a:solidFill>
                      <a:srgbClr val="00B0F0"/>
                    </a:solidFill>
                  </a:tcPr>
                </a:tc>
                <a:extLst>
                  <a:ext uri="{0D108BD9-81ED-4DB2-BD59-A6C34878D82A}">
                    <a16:rowId xmlns:a16="http://schemas.microsoft.com/office/drawing/2014/main" val="3558511472"/>
                  </a:ext>
                </a:extLst>
              </a:tr>
              <a:tr h="150577">
                <a:tc>
                  <a:txBody>
                    <a:bodyPr/>
                    <a:lstStyle/>
                    <a:p>
                      <a:pPr algn="l" fontAlgn="ctr"/>
                      <a:r>
                        <a:rPr lang="fr-FR" sz="1050" u="none" strike="noStrike">
                          <a:effectLst/>
                        </a:rPr>
                        <a:t>AITB</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dirty="0">
                          <a:effectLst/>
                        </a:rPr>
                        <a:t>2</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dirty="0">
                          <a:effectLst/>
                        </a:rPr>
                        <a:t>70,00 €</a:t>
                      </a:r>
                      <a:endParaRPr lang="fr-FR" sz="105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33127571"/>
                  </a:ext>
                </a:extLst>
              </a:tr>
              <a:tr h="150577">
                <a:tc>
                  <a:txBody>
                    <a:bodyPr/>
                    <a:lstStyle/>
                    <a:p>
                      <a:pPr algn="l" fontAlgn="ctr"/>
                      <a:r>
                        <a:rPr lang="fr-FR" sz="1050" u="none" strike="noStrike" dirty="0">
                          <a:effectLst/>
                        </a:rPr>
                        <a:t>AITB Alsace</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4</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140,00 €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2897459"/>
                  </a:ext>
                </a:extLst>
              </a:tr>
              <a:tr h="150577">
                <a:tc>
                  <a:txBody>
                    <a:bodyPr/>
                    <a:lstStyle/>
                    <a:p>
                      <a:pPr algn="l" fontAlgn="ctr"/>
                      <a:r>
                        <a:rPr lang="fr-FR" sz="1050" u="none" strike="noStrike">
                          <a:effectLst/>
                        </a:rPr>
                        <a:t>AITB Aquitaine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16</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595,00 €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0871382"/>
                  </a:ext>
                </a:extLst>
              </a:tr>
              <a:tr h="150577">
                <a:tc>
                  <a:txBody>
                    <a:bodyPr/>
                    <a:lstStyle/>
                    <a:p>
                      <a:pPr algn="l" fontAlgn="ctr"/>
                      <a:r>
                        <a:rPr lang="fr-FR" sz="1050" u="none" strike="noStrike">
                          <a:effectLst/>
                        </a:rPr>
                        <a:t>AITB Bourgogne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dirty="0">
                          <a:effectLst/>
                        </a:rPr>
                        <a:t>2</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70,00 €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909053"/>
                  </a:ext>
                </a:extLst>
              </a:tr>
              <a:tr h="150577">
                <a:tc>
                  <a:txBody>
                    <a:bodyPr/>
                    <a:lstStyle/>
                    <a:p>
                      <a:pPr algn="l" fontAlgn="ctr"/>
                      <a:r>
                        <a:rPr lang="fr-FR" sz="1050" u="none" strike="noStrike">
                          <a:effectLst/>
                        </a:rPr>
                        <a:t>AITB Bretagne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2</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70,00 €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04852473"/>
                  </a:ext>
                </a:extLst>
              </a:tr>
              <a:tr h="150577">
                <a:tc>
                  <a:txBody>
                    <a:bodyPr/>
                    <a:lstStyle/>
                    <a:p>
                      <a:pPr algn="l" fontAlgn="ctr"/>
                      <a:r>
                        <a:rPr lang="fr-FR" sz="1050" u="none" strike="noStrike">
                          <a:effectLst/>
                        </a:rPr>
                        <a:t>AITB Centre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dirty="0">
                          <a:effectLst/>
                        </a:rPr>
                        <a:t>9</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315,00 €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31633039"/>
                  </a:ext>
                </a:extLst>
              </a:tr>
              <a:tr h="150577">
                <a:tc>
                  <a:txBody>
                    <a:bodyPr/>
                    <a:lstStyle/>
                    <a:p>
                      <a:pPr algn="l" fontAlgn="ctr"/>
                      <a:r>
                        <a:rPr lang="fr-FR" sz="1050" u="none" strike="noStrike">
                          <a:effectLst/>
                        </a:rPr>
                        <a:t>AITB Cote d'azur Monaco</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4</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140,00 €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60531774"/>
                  </a:ext>
                </a:extLst>
              </a:tr>
              <a:tr h="150577">
                <a:tc>
                  <a:txBody>
                    <a:bodyPr/>
                    <a:lstStyle/>
                    <a:p>
                      <a:pPr algn="l" fontAlgn="ctr"/>
                      <a:r>
                        <a:rPr lang="fr-FR" sz="1050" u="none" strike="noStrike">
                          <a:effectLst/>
                        </a:rPr>
                        <a:t>AITB Franche Comté</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105,00 €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8967403"/>
                  </a:ext>
                </a:extLst>
              </a:tr>
              <a:tr h="150577">
                <a:tc>
                  <a:txBody>
                    <a:bodyPr/>
                    <a:lstStyle/>
                    <a:p>
                      <a:pPr algn="l" fontAlgn="ctr"/>
                      <a:r>
                        <a:rPr lang="fr-FR" sz="1050" u="none" strike="noStrike">
                          <a:effectLst/>
                        </a:rPr>
                        <a:t>AITB Ile de France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71</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2 555,00 €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84388589"/>
                  </a:ext>
                </a:extLst>
              </a:tr>
              <a:tr h="150577">
                <a:tc>
                  <a:txBody>
                    <a:bodyPr/>
                    <a:lstStyle/>
                    <a:p>
                      <a:pPr algn="l" fontAlgn="ctr"/>
                      <a:r>
                        <a:rPr lang="fr-FR" sz="1050" u="none" strike="noStrike">
                          <a:effectLst/>
                        </a:rPr>
                        <a:t>AITB La réunion</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0737793"/>
                  </a:ext>
                </a:extLst>
              </a:tr>
              <a:tr h="150577">
                <a:tc>
                  <a:txBody>
                    <a:bodyPr/>
                    <a:lstStyle/>
                    <a:p>
                      <a:pPr algn="l" fontAlgn="ctr"/>
                      <a:r>
                        <a:rPr lang="fr-FR" sz="1050" u="none" strike="noStrike">
                          <a:effectLst/>
                        </a:rPr>
                        <a:t>AITB Languedoc Roussillon</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2</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70,00 €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05675795"/>
                  </a:ext>
                </a:extLst>
              </a:tr>
              <a:tr h="150577">
                <a:tc>
                  <a:txBody>
                    <a:bodyPr/>
                    <a:lstStyle/>
                    <a:p>
                      <a:pPr algn="l" fontAlgn="ctr"/>
                      <a:r>
                        <a:rPr lang="fr-FR" sz="1050" u="none" strike="noStrike">
                          <a:effectLst/>
                        </a:rPr>
                        <a:t>AITB Limousin</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2</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80,00 €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7360631"/>
                  </a:ext>
                </a:extLst>
              </a:tr>
              <a:tr h="150577">
                <a:tc>
                  <a:txBody>
                    <a:bodyPr/>
                    <a:lstStyle/>
                    <a:p>
                      <a:pPr algn="l" fontAlgn="ctr"/>
                      <a:r>
                        <a:rPr lang="fr-FR" sz="1050" u="none" strike="noStrike">
                          <a:effectLst/>
                        </a:rPr>
                        <a:t>AITB Lorraine Champagne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14</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490,00 €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15780765"/>
                  </a:ext>
                </a:extLst>
              </a:tr>
              <a:tr h="150577">
                <a:tc>
                  <a:txBody>
                    <a:bodyPr/>
                    <a:lstStyle/>
                    <a:p>
                      <a:pPr algn="l" fontAlgn="ctr"/>
                      <a:r>
                        <a:rPr lang="fr-FR" sz="1050" u="none" strike="noStrike">
                          <a:effectLst/>
                        </a:rPr>
                        <a:t>AITB Marseille Prov Corse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12</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420,00 €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81531622"/>
                  </a:ext>
                </a:extLst>
              </a:tr>
              <a:tr h="150577">
                <a:tc>
                  <a:txBody>
                    <a:bodyPr/>
                    <a:lstStyle/>
                    <a:p>
                      <a:pPr algn="l" fontAlgn="ctr"/>
                      <a:r>
                        <a:rPr lang="fr-FR" sz="1050" u="none" strike="noStrike">
                          <a:effectLst/>
                        </a:rPr>
                        <a:t>AITB Midi Pyrénées</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105,00 €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43046594"/>
                  </a:ext>
                </a:extLst>
              </a:tr>
              <a:tr h="150577">
                <a:tc>
                  <a:txBody>
                    <a:bodyPr/>
                    <a:lstStyle/>
                    <a:p>
                      <a:pPr algn="l" fontAlgn="ctr"/>
                      <a:r>
                        <a:rPr lang="fr-FR" sz="1050" u="none" strike="noStrike">
                          <a:effectLst/>
                        </a:rPr>
                        <a:t>AITB Midi Pyrénées NAT</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95348556"/>
                  </a:ext>
                </a:extLst>
              </a:tr>
              <a:tr h="150577">
                <a:tc>
                  <a:txBody>
                    <a:bodyPr/>
                    <a:lstStyle/>
                    <a:p>
                      <a:pPr algn="l" fontAlgn="ctr"/>
                      <a:r>
                        <a:rPr lang="fr-FR" sz="1050" u="none" strike="noStrike">
                          <a:effectLst/>
                        </a:rPr>
                        <a:t>AITB Nord Picardie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19</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675,00 €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58887547"/>
                  </a:ext>
                </a:extLst>
              </a:tr>
              <a:tr h="150577">
                <a:tc>
                  <a:txBody>
                    <a:bodyPr/>
                    <a:lstStyle/>
                    <a:p>
                      <a:pPr algn="l" fontAlgn="ctr"/>
                      <a:r>
                        <a:rPr lang="fr-FR" sz="1050" u="none" strike="noStrike">
                          <a:effectLst/>
                        </a:rPr>
                        <a:t>AITB Normandie</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4</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160,00 €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6816354"/>
                  </a:ext>
                </a:extLst>
              </a:tr>
              <a:tr h="150577">
                <a:tc>
                  <a:txBody>
                    <a:bodyPr/>
                    <a:lstStyle/>
                    <a:p>
                      <a:pPr algn="l" fontAlgn="ctr"/>
                      <a:r>
                        <a:rPr lang="fr-FR" sz="1050" u="none" strike="noStrike" dirty="0">
                          <a:effectLst/>
                        </a:rPr>
                        <a:t>AITB Pays de Loire</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16</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560,00 €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2722335"/>
                  </a:ext>
                </a:extLst>
              </a:tr>
              <a:tr h="150577">
                <a:tc>
                  <a:txBody>
                    <a:bodyPr/>
                    <a:lstStyle/>
                    <a:p>
                      <a:pPr algn="l" fontAlgn="ctr"/>
                      <a:r>
                        <a:rPr lang="fr-FR" sz="1050" u="none" strike="noStrike" dirty="0">
                          <a:effectLst/>
                        </a:rPr>
                        <a:t>AITB Rhône Alpes Auvergne</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20</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700,00 €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2509336"/>
                  </a:ext>
                </a:extLst>
              </a:tr>
              <a:tr h="150577">
                <a:tc>
                  <a:txBody>
                    <a:bodyPr/>
                    <a:lstStyle/>
                    <a:p>
                      <a:pPr algn="l" fontAlgn="ctr"/>
                      <a:r>
                        <a:rPr lang="fr-FR" sz="1050" u="none" strike="noStrike" dirty="0">
                          <a:effectLst/>
                        </a:rPr>
                        <a:t>AITB Var</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3</a:t>
                      </a:r>
                      <a:endParaRPr lang="fr-FR" sz="105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r-FR" sz="1050" u="none" strike="noStrike">
                          <a:effectLst/>
                        </a:rPr>
                        <a:t>105,00 €</a:t>
                      </a:r>
                      <a:endParaRPr lang="fr-FR" sz="105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61757022"/>
                  </a:ext>
                </a:extLst>
              </a:tr>
              <a:tr h="246516">
                <a:tc>
                  <a:txBody>
                    <a:bodyPr/>
                    <a:lstStyle/>
                    <a:p>
                      <a:pPr algn="l" fontAlgn="ctr"/>
                      <a:r>
                        <a:rPr lang="fr-FR" sz="1050" b="1" u="none" strike="noStrike" dirty="0">
                          <a:effectLst/>
                        </a:rPr>
                        <a:t>Total général</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b="1" u="none" strike="noStrike" dirty="0">
                          <a:effectLst/>
                        </a:rPr>
                        <a:t>210</a:t>
                      </a:r>
                      <a:endParaRPr lang="fr-FR" sz="105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fr-FR" sz="1050" b="1" u="none" strike="noStrike" dirty="0">
                          <a:effectLst/>
                        </a:rPr>
                        <a:t>7 495,00 €</a:t>
                      </a:r>
                      <a:endParaRPr lang="fr-FR" sz="105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44456949"/>
                  </a:ext>
                </a:extLst>
              </a:tr>
            </a:tbl>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195654958"/>
              </p:ext>
            </p:extLst>
          </p:nvPr>
        </p:nvGraphicFramePr>
        <p:xfrm>
          <a:off x="8504711" y="3129355"/>
          <a:ext cx="914400" cy="771525"/>
        </p:xfrm>
        <a:graphic>
          <a:graphicData uri="http://schemas.openxmlformats.org/presentationml/2006/ole">
            <mc:AlternateContent xmlns:mc="http://schemas.openxmlformats.org/markup-compatibility/2006">
              <mc:Choice xmlns:v="urn:schemas-microsoft-com:vml" Requires="v">
                <p:oleObj spid="_x0000_s2095"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8504711" y="3129355"/>
                        <a:ext cx="914400" cy="771525"/>
                      </a:xfrm>
                      <a:prstGeom prst="rect">
                        <a:avLst/>
                      </a:prstGeom>
                    </p:spPr>
                  </p:pic>
                </p:oleObj>
              </mc:Fallback>
            </mc:AlternateContent>
          </a:graphicData>
        </a:graphic>
      </p:graphicFrame>
      <p:sp>
        <p:nvSpPr>
          <p:cNvPr id="12" name="ZoneTexte 11"/>
          <p:cNvSpPr txBox="1"/>
          <p:nvPr/>
        </p:nvSpPr>
        <p:spPr>
          <a:xfrm>
            <a:off x="8237061" y="2704754"/>
            <a:ext cx="1106457" cy="307777"/>
          </a:xfrm>
          <a:prstGeom prst="rect">
            <a:avLst/>
          </a:prstGeom>
          <a:noFill/>
        </p:spPr>
        <p:txBody>
          <a:bodyPr wrap="none" rtlCol="0">
            <a:spAutoFit/>
          </a:bodyPr>
          <a:lstStyle/>
          <a:p>
            <a:r>
              <a:rPr lang="fr-FR" sz="1400" dirty="0">
                <a:solidFill>
                  <a:schemeClr val="tx2"/>
                </a:solidFill>
                <a:sym typeface="Wingdings" panose="05000000000000000000" pitchFamily="2" charset="2"/>
              </a:rPr>
              <a:t> </a:t>
            </a:r>
            <a:r>
              <a:rPr lang="fr-FR" sz="1400" dirty="0">
                <a:solidFill>
                  <a:schemeClr val="tx2"/>
                </a:solidFill>
              </a:rPr>
              <a:t>Le détail :</a:t>
            </a:r>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30</a:t>
            </a:fld>
            <a:endParaRPr lang="fr-FR" altLang="fr-FR" dirty="0"/>
          </a:p>
        </p:txBody>
      </p:sp>
    </p:spTree>
    <p:extLst>
      <p:ext uri="{BB962C8B-B14F-4D97-AF65-F5344CB8AC3E}">
        <p14:creationId xmlns:p14="http://schemas.microsoft.com/office/powerpoint/2010/main" val="379610329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2233614"/>
            <a:ext cx="4965700" cy="1783910"/>
          </a:xfrm>
        </p:spPr>
        <p:txBody>
          <a:bodyPr/>
          <a:lstStyle/>
          <a:p>
            <a:pPr eaLnBrk="1" hangingPunct="1">
              <a:defRPr/>
            </a:pPr>
            <a:r>
              <a:rPr lang="fr-FR" sz="1600" dirty="0"/>
              <a:t>Intervention René DESBIOLLES</a:t>
            </a:r>
            <a:endParaRPr sz="1600" dirty="0"/>
          </a:p>
        </p:txBody>
      </p:sp>
      <p:sp>
        <p:nvSpPr>
          <p:cNvPr id="3" name="Espace réservé du texte 2"/>
          <p:cNvSpPr>
            <a:spLocks noGrp="1"/>
          </p:cNvSpPr>
          <p:nvPr>
            <p:ph type="body" idx="1"/>
          </p:nvPr>
        </p:nvSpPr>
        <p:spPr>
          <a:xfrm>
            <a:off x="81281" y="2441575"/>
            <a:ext cx="4389119" cy="1439863"/>
          </a:xfrm>
        </p:spPr>
        <p:txBody>
          <a:bodyPr rtlCol="0"/>
          <a:lstStyle/>
          <a:p>
            <a:pPr eaLnBrk="1" hangingPunct="1">
              <a:defRPr/>
            </a:pPr>
            <a:r>
              <a:rPr lang="fr-FR" dirty="0"/>
              <a:t>Réflexions CFPB</a:t>
            </a:r>
          </a:p>
        </p:txBody>
      </p:sp>
      <p:sp>
        <p:nvSpPr>
          <p:cNvPr id="45060"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45061"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4" name="Rectangle 3"/>
          <p:cNvSpPr/>
          <p:nvPr/>
        </p:nvSpPr>
        <p:spPr>
          <a:xfrm>
            <a:off x="2205387" y="3648192"/>
            <a:ext cx="1453924" cy="369332"/>
          </a:xfrm>
          <a:prstGeom prst="rect">
            <a:avLst/>
          </a:prstGeom>
        </p:spPr>
        <p:txBody>
          <a:bodyPr wrap="none">
            <a:spAutoFit/>
          </a:bodyPr>
          <a:lstStyle/>
          <a:p>
            <a:r>
              <a:rPr lang="fr-FR" b="1" spc="-80" dirty="0">
                <a:solidFill>
                  <a:schemeClr val="bg1">
                    <a:lumMod val="50000"/>
                  </a:schemeClr>
                </a:solidFill>
                <a:ea typeface="ＭＳ Ｐゴシック" charset="0"/>
                <a:cs typeface="Calibri" pitchFamily="34" charset="0"/>
                <a:sym typeface="Wingdings" panose="05000000000000000000" pitchFamily="2" charset="2"/>
              </a:rPr>
              <a:t>11h30 à 12h00</a:t>
            </a:r>
            <a:endParaRPr lang="fr-FR" dirty="0"/>
          </a:p>
        </p:txBody>
      </p:sp>
    </p:spTree>
    <p:extLst>
      <p:ext uri="{BB962C8B-B14F-4D97-AF65-F5344CB8AC3E}">
        <p14:creationId xmlns:p14="http://schemas.microsoft.com/office/powerpoint/2010/main" val="69327649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Réflexions CFPB</a:t>
            </a:r>
          </a:p>
        </p:txBody>
      </p:sp>
      <p:sp>
        <p:nvSpPr>
          <p:cNvPr id="3" name="Espace réservé du contenu 2"/>
          <p:cNvSpPr>
            <a:spLocks noGrp="1"/>
          </p:cNvSpPr>
          <p:nvPr>
            <p:ph sz="half" idx="1"/>
          </p:nvPr>
        </p:nvSpPr>
        <p:spPr/>
        <p:txBody>
          <a:bodyPr/>
          <a:lstStyle/>
          <a:p>
            <a:r>
              <a:rPr lang="fr-FR" dirty="0"/>
              <a:t>La transformation bancaire</a:t>
            </a:r>
          </a:p>
          <a:p>
            <a:pPr lvl="1"/>
            <a:r>
              <a:rPr lang="fr-FR" dirty="0"/>
              <a:t>Extrait de </a:t>
            </a:r>
            <a:r>
              <a:rPr lang="fr-FR" altLang="fr-FR" sz="1600" dirty="0">
                <a:solidFill>
                  <a:srgbClr val="006FC9"/>
                </a:solidFill>
                <a:latin typeface="Arial" panose="020B0604020202020204" pitchFamily="34" charset="0"/>
                <a:ea typeface="Calibri" panose="020F0502020204030204" pitchFamily="34" charset="0"/>
                <a:hlinkClick r:id="rId3"/>
              </a:rPr>
              <a:t>Revue Banque n°827-828 - Rétrospective 2018 et Prospective 2019</a:t>
            </a:r>
            <a:r>
              <a:rPr lang="fr-FR" altLang="fr-FR" sz="1100" dirty="0">
                <a:solidFill>
                  <a:schemeClr val="tx1"/>
                </a:solidFill>
                <a:latin typeface="Arial" panose="020B0604020202020204" pitchFamily="34" charset="0"/>
              </a:rPr>
              <a:t> </a:t>
            </a:r>
            <a:endParaRPr lang="fr-FR" altLang="fr-FR" sz="3100" dirty="0">
              <a:solidFill>
                <a:schemeClr val="tx1"/>
              </a:solidFill>
              <a:latin typeface="Arial" panose="020B0604020202020204" pitchFamily="34" charset="0"/>
            </a:endParaRPr>
          </a:p>
          <a:p>
            <a:endParaRPr lang="fr-FR" dirty="0"/>
          </a:p>
          <a:p>
            <a:endParaRPr lang="fr-FR" dirty="0"/>
          </a:p>
          <a:p>
            <a:endParaRPr lang="fr-FR" dirty="0"/>
          </a:p>
          <a:p>
            <a:r>
              <a:rPr lang="fr-FR" dirty="0"/>
              <a:t>La nouvelle formation diplômante ITB 2018</a:t>
            </a:r>
          </a:p>
          <a:p>
            <a:pPr lvl="1"/>
            <a:endParaRPr lang="fr-FR" dirty="0"/>
          </a:p>
          <a:p>
            <a:endParaRPr lang="fr-FR" dirty="0"/>
          </a:p>
          <a:p>
            <a:endParaRPr lang="fr-FR" dirty="0"/>
          </a:p>
          <a:p>
            <a:r>
              <a:rPr lang="fr-FR" dirty="0"/>
              <a:t>Focus sur le diplôme ITM</a:t>
            </a:r>
          </a:p>
          <a:p>
            <a:pPr lvl="1"/>
            <a:endParaRPr lang="fr-FR" dirty="0"/>
          </a:p>
          <a:p>
            <a:pPr lvl="1"/>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Réflexions CFPB</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32</a:t>
            </a:fld>
            <a:endParaRPr lang="fr-FR" altLang="fr-FR" dirty="0"/>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4" name="ZoneTexte 13"/>
          <p:cNvSpPr txBox="1"/>
          <p:nvPr/>
        </p:nvSpPr>
        <p:spPr>
          <a:xfrm>
            <a:off x="698365" y="363138"/>
            <a:ext cx="1816010" cy="369332"/>
          </a:xfrm>
          <a:prstGeom prst="rect">
            <a:avLst/>
          </a:prstGeom>
          <a:noFill/>
        </p:spPr>
        <p:txBody>
          <a:bodyPr wrap="none" rtlCol="0">
            <a:spAutoFit/>
          </a:bodyPr>
          <a:lstStyle/>
          <a:p>
            <a:r>
              <a:rPr lang="fr-FR" dirty="0">
                <a:solidFill>
                  <a:schemeClr val="accent1">
                    <a:lumMod val="75000"/>
                  </a:schemeClr>
                </a:solidFill>
              </a:rPr>
              <a:t>René DESBIOLLES</a:t>
            </a:r>
          </a:p>
        </p:txBody>
      </p:sp>
      <p:graphicFrame>
        <p:nvGraphicFramePr>
          <p:cNvPr id="15" name="Objet 14"/>
          <p:cNvGraphicFramePr>
            <a:graphicFrameLocks noChangeAspect="1"/>
          </p:cNvGraphicFramePr>
          <p:nvPr>
            <p:extLst>
              <p:ext uri="{D42A27DB-BD31-4B8C-83A1-F6EECF244321}">
                <p14:modId xmlns:p14="http://schemas.microsoft.com/office/powerpoint/2010/main" val="1471526761"/>
              </p:ext>
            </p:extLst>
          </p:nvPr>
        </p:nvGraphicFramePr>
        <p:xfrm>
          <a:off x="2514375" y="2037406"/>
          <a:ext cx="4176712" cy="571500"/>
        </p:xfrm>
        <a:graphic>
          <a:graphicData uri="http://schemas.openxmlformats.org/presentationml/2006/ole">
            <mc:AlternateContent xmlns:mc="http://schemas.openxmlformats.org/markup-compatibility/2006">
              <mc:Choice xmlns:v="urn:schemas-microsoft-com:vml" Requires="v">
                <p:oleObj spid="_x0000_s3105" name="Objet d’environnement du Gestionnaire de liaisons" showAsIcon="1" r:id="rId5" imgW="4177080" imgH="571320" progId="Package">
                  <p:embed/>
                </p:oleObj>
              </mc:Choice>
              <mc:Fallback>
                <p:oleObj name="Objet d’environnement du Gestionnaire de liaisons" showAsIcon="1" r:id="rId5" imgW="4177080" imgH="571320" progId="Package">
                  <p:embed/>
                  <p:pic>
                    <p:nvPicPr>
                      <p:cNvPr id="0" name=""/>
                      <p:cNvPicPr/>
                      <p:nvPr/>
                    </p:nvPicPr>
                    <p:blipFill>
                      <a:blip r:embed="rId6"/>
                      <a:stretch>
                        <a:fillRect/>
                      </a:stretch>
                    </p:blipFill>
                    <p:spPr>
                      <a:xfrm>
                        <a:off x="2514375" y="2037406"/>
                        <a:ext cx="4176712" cy="571500"/>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140316969"/>
              </p:ext>
            </p:extLst>
          </p:nvPr>
        </p:nvGraphicFramePr>
        <p:xfrm>
          <a:off x="3508375" y="3375025"/>
          <a:ext cx="2189163" cy="571500"/>
        </p:xfrm>
        <a:graphic>
          <a:graphicData uri="http://schemas.openxmlformats.org/presentationml/2006/ole">
            <mc:AlternateContent xmlns:mc="http://schemas.openxmlformats.org/markup-compatibility/2006">
              <mc:Choice xmlns:v="urn:schemas-microsoft-com:vml" Requires="v">
                <p:oleObj spid="_x0000_s3106" name="Objet d’environnement du Gestionnaire de liaisons" showAsIcon="1" r:id="rId7" imgW="2189160" imgH="571320" progId="Package">
                  <p:embed/>
                </p:oleObj>
              </mc:Choice>
              <mc:Fallback>
                <p:oleObj name="Objet d’environnement du Gestionnaire de liaisons" showAsIcon="1" r:id="rId7" imgW="2189160" imgH="571320" progId="Package">
                  <p:embed/>
                  <p:pic>
                    <p:nvPicPr>
                      <p:cNvPr id="0" name=""/>
                      <p:cNvPicPr/>
                      <p:nvPr/>
                    </p:nvPicPr>
                    <p:blipFill>
                      <a:blip r:embed="rId8"/>
                      <a:stretch>
                        <a:fillRect/>
                      </a:stretch>
                    </p:blipFill>
                    <p:spPr>
                      <a:xfrm>
                        <a:off x="3508375" y="3375025"/>
                        <a:ext cx="2189163" cy="571500"/>
                      </a:xfrm>
                      <a:prstGeom prst="rect">
                        <a:avLst/>
                      </a:prstGeom>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938184786"/>
              </p:ext>
            </p:extLst>
          </p:nvPr>
        </p:nvGraphicFramePr>
        <p:xfrm>
          <a:off x="3195638" y="4732338"/>
          <a:ext cx="2813050" cy="571500"/>
        </p:xfrm>
        <a:graphic>
          <a:graphicData uri="http://schemas.openxmlformats.org/presentationml/2006/ole">
            <mc:AlternateContent xmlns:mc="http://schemas.openxmlformats.org/markup-compatibility/2006">
              <mc:Choice xmlns:v="urn:schemas-microsoft-com:vml" Requires="v">
                <p:oleObj spid="_x0000_s3107" name="Objet d’environnement du Gestionnaire de liaisons" showAsIcon="1" r:id="rId9" imgW="2813040" imgH="571320" progId="Package">
                  <p:embed/>
                </p:oleObj>
              </mc:Choice>
              <mc:Fallback>
                <p:oleObj name="Objet d’environnement du Gestionnaire de liaisons" showAsIcon="1" r:id="rId9" imgW="2813040" imgH="571320" progId="Package">
                  <p:embed/>
                  <p:pic>
                    <p:nvPicPr>
                      <p:cNvPr id="0" name=""/>
                      <p:cNvPicPr/>
                      <p:nvPr/>
                    </p:nvPicPr>
                    <p:blipFill>
                      <a:blip r:embed="rId10"/>
                      <a:stretch>
                        <a:fillRect/>
                      </a:stretch>
                    </p:blipFill>
                    <p:spPr>
                      <a:xfrm>
                        <a:off x="3195638" y="4732338"/>
                        <a:ext cx="2813050" cy="571500"/>
                      </a:xfrm>
                      <a:prstGeom prst="rect">
                        <a:avLst/>
                      </a:prstGeom>
                    </p:spPr>
                  </p:pic>
                </p:oleObj>
              </mc:Fallback>
            </mc:AlternateContent>
          </a:graphicData>
        </a:graphic>
      </p:graphicFrame>
    </p:spTree>
    <p:extLst>
      <p:ext uri="{BB962C8B-B14F-4D97-AF65-F5344CB8AC3E}">
        <p14:creationId xmlns:p14="http://schemas.microsoft.com/office/powerpoint/2010/main" val="358880907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1479550"/>
            <a:ext cx="4965700" cy="2857500"/>
          </a:xfrm>
        </p:spPr>
        <p:txBody>
          <a:bodyPr/>
          <a:lstStyle/>
          <a:p>
            <a:pPr eaLnBrk="1" hangingPunct="1">
              <a:defRPr/>
            </a:pPr>
            <a:br>
              <a:rPr lang="fr-FR" sz="1600" dirty="0"/>
            </a:br>
            <a:r>
              <a:rPr lang="fr-FR" sz="1600" dirty="0"/>
              <a:t>Activités actuelles de la fédération</a:t>
            </a:r>
            <a:br>
              <a:rPr lang="fr-FR" sz="1600" dirty="0"/>
            </a:br>
            <a:r>
              <a:rPr lang="fr-FR" sz="1600" dirty="0"/>
              <a:t>Budget prévisionnel 2018 / 2019</a:t>
            </a:r>
            <a:br>
              <a:rPr lang="fr-FR" sz="1600" dirty="0"/>
            </a:br>
            <a:r>
              <a:rPr lang="fr-FR" sz="1600" dirty="0"/>
              <a:t>Lignes directives attendues de la </a:t>
            </a:r>
            <a:r>
              <a:rPr lang="fr-FR" sz="1600" dirty="0" err="1"/>
              <a:t>parT</a:t>
            </a:r>
            <a:r>
              <a:rPr lang="fr-FR" sz="1600" dirty="0"/>
              <a:t> de la fédération</a:t>
            </a:r>
            <a:br>
              <a:rPr lang="fr-FR" sz="1600" dirty="0"/>
            </a:br>
            <a:r>
              <a:rPr lang="fr-FR" sz="1600" dirty="0"/>
              <a:t>Idéation pour répondre aux lignes directives</a:t>
            </a:r>
            <a:endParaRPr sz="1600" dirty="0"/>
          </a:p>
        </p:txBody>
      </p:sp>
      <p:sp>
        <p:nvSpPr>
          <p:cNvPr id="3" name="Espace réservé du texte 2"/>
          <p:cNvSpPr>
            <a:spLocks noGrp="1"/>
          </p:cNvSpPr>
          <p:nvPr>
            <p:ph type="body" idx="1"/>
          </p:nvPr>
        </p:nvSpPr>
        <p:spPr>
          <a:xfrm>
            <a:off x="328613" y="2441575"/>
            <a:ext cx="4270375" cy="1439863"/>
          </a:xfrm>
        </p:spPr>
        <p:txBody>
          <a:bodyPr rtlCol="0"/>
          <a:lstStyle/>
          <a:p>
            <a:pPr eaLnBrk="1" hangingPunct="1">
              <a:defRPr/>
            </a:pPr>
            <a:r>
              <a:rPr lang="fr-FR" dirty="0"/>
              <a:t>Ambitions 2019</a:t>
            </a:r>
          </a:p>
        </p:txBody>
      </p:sp>
      <p:sp>
        <p:nvSpPr>
          <p:cNvPr id="52228"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2229"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4" name="Rectangle 3"/>
          <p:cNvSpPr/>
          <p:nvPr/>
        </p:nvSpPr>
        <p:spPr>
          <a:xfrm>
            <a:off x="2361029" y="3612296"/>
            <a:ext cx="1453924" cy="369332"/>
          </a:xfrm>
          <a:prstGeom prst="rect">
            <a:avLst/>
          </a:prstGeom>
        </p:spPr>
        <p:txBody>
          <a:bodyPr wrap="none">
            <a:spAutoFit/>
          </a:bodyPr>
          <a:lstStyle/>
          <a:p>
            <a:r>
              <a:rPr lang="fr-FR" b="1" spc="-80" dirty="0">
                <a:solidFill>
                  <a:schemeClr val="bg1">
                    <a:lumMod val="50000"/>
                  </a:schemeClr>
                </a:solidFill>
                <a:ea typeface="ＭＳ Ｐゴシック" charset="0"/>
                <a:cs typeface="Calibri" pitchFamily="34" charset="0"/>
                <a:sym typeface="Wingdings" panose="05000000000000000000" pitchFamily="2" charset="2"/>
              </a:rPr>
              <a:t>13h30 à 15h00</a:t>
            </a:r>
            <a:endParaRPr lang="fr-FR"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lang="fr-FR" dirty="0"/>
              <a:t>Activités actuelles de la fédération</a:t>
            </a:r>
            <a:endParaRPr dirty="0"/>
          </a:p>
        </p:txBody>
      </p:sp>
      <p:sp>
        <p:nvSpPr>
          <p:cNvPr id="53251"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3252"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 name="Espace réservé du contenu 4"/>
          <p:cNvSpPr>
            <a:spLocks noGrp="1"/>
          </p:cNvSpPr>
          <p:nvPr>
            <p:ph sz="half" idx="1"/>
          </p:nvPr>
        </p:nvSpPr>
        <p:spPr>
          <a:xfrm>
            <a:off x="1120775" y="1190625"/>
            <a:ext cx="8689975" cy="4751388"/>
          </a:xfrm>
        </p:spPr>
        <p:txBody>
          <a:bodyPr rtlCol="0">
            <a:normAutofit fontScale="85000" lnSpcReduction="20000"/>
          </a:bodyPr>
          <a:lstStyle/>
          <a:p>
            <a:pPr eaLnBrk="1" hangingPunct="1">
              <a:defRPr/>
            </a:pPr>
            <a:r>
              <a:rPr lang="fr-FR" dirty="0"/>
              <a:t>Communication </a:t>
            </a:r>
          </a:p>
          <a:p>
            <a:pPr lvl="1" eaLnBrk="1" hangingPunct="1">
              <a:defRPr/>
            </a:pPr>
            <a:r>
              <a:rPr lang="fr-FR" dirty="0"/>
              <a:t>Canaux de communication : </a:t>
            </a:r>
            <a:r>
              <a:rPr lang="fr-FR" dirty="0">
                <a:hlinkClick r:id="rId2"/>
              </a:rPr>
              <a:t>aitb@aitb.asso.fr</a:t>
            </a:r>
            <a:r>
              <a:rPr lang="fr-FR" dirty="0"/>
              <a:t> &amp; </a:t>
            </a:r>
            <a:r>
              <a:rPr lang="fr-FR" dirty="0" err="1"/>
              <a:t>linkedIn</a:t>
            </a:r>
            <a:endParaRPr lang="fr-FR" dirty="0"/>
          </a:p>
          <a:p>
            <a:pPr lvl="1" eaLnBrk="1" hangingPunct="1">
              <a:defRPr/>
            </a:pPr>
            <a:r>
              <a:rPr lang="fr-FR" dirty="0"/>
              <a:t>Représentation auprès des étudiants et diplômés</a:t>
            </a:r>
          </a:p>
          <a:p>
            <a:pPr lvl="1" eaLnBrk="1" hangingPunct="1">
              <a:defRPr/>
            </a:pPr>
            <a:endParaRPr lang="fr-FR" dirty="0"/>
          </a:p>
          <a:p>
            <a:pPr eaLnBrk="1" hangingPunct="1">
              <a:defRPr/>
            </a:pPr>
            <a:r>
              <a:rPr lang="fr-FR" dirty="0"/>
              <a:t>Aide opérationnelle auprès des associations régionales</a:t>
            </a:r>
          </a:p>
          <a:p>
            <a:pPr marL="0" indent="0" eaLnBrk="1" hangingPunct="1">
              <a:buFont typeface="Wingdings" pitchFamily="2" charset="2"/>
              <a:buNone/>
              <a:defRPr/>
            </a:pPr>
            <a:endParaRPr dirty="0"/>
          </a:p>
          <a:p>
            <a:pPr eaLnBrk="1" hangingPunct="1">
              <a:defRPr/>
            </a:pPr>
            <a:r>
              <a:rPr lang="fr-FR" dirty="0"/>
              <a:t>Administration du site internet </a:t>
            </a:r>
            <a:r>
              <a:rPr lang="fr-FR" dirty="0">
                <a:hlinkClick r:id="rId3"/>
              </a:rPr>
              <a:t>https://www.aitb.asso.fr/</a:t>
            </a:r>
            <a:r>
              <a:rPr lang="fr-FR" dirty="0"/>
              <a:t>  et des boites mail des associations régionales</a:t>
            </a:r>
          </a:p>
          <a:p>
            <a:pPr lvl="1" eaLnBrk="1" hangingPunct="1">
              <a:defRPr/>
            </a:pPr>
            <a:r>
              <a:rPr lang="fr-FR" dirty="0"/>
              <a:t>Actualisation annuaire des nouveaux diplômés</a:t>
            </a:r>
          </a:p>
          <a:p>
            <a:pPr lvl="1" eaLnBrk="1" hangingPunct="1">
              <a:defRPr/>
            </a:pPr>
            <a:r>
              <a:rPr lang="fr-FR" dirty="0"/>
              <a:t>Point d’entrée auprès de l’éditeur </a:t>
            </a:r>
            <a:r>
              <a:rPr lang="fr-FR" dirty="0" err="1"/>
              <a:t>Netanswer</a:t>
            </a:r>
            <a:endParaRPr lang="fr-FR" dirty="0"/>
          </a:p>
          <a:p>
            <a:pPr lvl="1" eaLnBrk="1" hangingPunct="1">
              <a:defRPr/>
            </a:pPr>
            <a:r>
              <a:rPr lang="fr-FR" dirty="0"/>
              <a:t>Évolutions réglementaires</a:t>
            </a:r>
          </a:p>
          <a:p>
            <a:pPr lvl="1" eaLnBrk="1" hangingPunct="1">
              <a:defRPr/>
            </a:pPr>
            <a:endParaRPr dirty="0"/>
          </a:p>
          <a:p>
            <a:pPr eaLnBrk="1" hangingPunct="1">
              <a:defRPr/>
            </a:pPr>
            <a:r>
              <a:rPr lang="fr-FR" dirty="0"/>
              <a:t>Gestion des cotisations</a:t>
            </a:r>
            <a:endParaRPr dirty="0"/>
          </a:p>
          <a:p>
            <a:pPr lvl="1" eaLnBrk="1" hangingPunct="1">
              <a:defRPr/>
            </a:pPr>
            <a:r>
              <a:rPr lang="fr-FR" dirty="0"/>
              <a:t>Enregistrements nouveaux adhérents</a:t>
            </a:r>
          </a:p>
          <a:p>
            <a:pPr lvl="1" eaLnBrk="1" hangingPunct="1">
              <a:defRPr/>
            </a:pPr>
            <a:r>
              <a:rPr lang="fr-FR" dirty="0"/>
              <a:t>Suivi cotisation</a:t>
            </a:r>
          </a:p>
          <a:p>
            <a:pPr lvl="1" eaLnBrk="1" hangingPunct="1">
              <a:defRPr/>
            </a:pPr>
            <a:r>
              <a:rPr lang="fr-FR" dirty="0"/>
              <a:t>Reversement part aux associations régionales</a:t>
            </a:r>
            <a:endParaRPr dirty="0"/>
          </a:p>
          <a:p>
            <a:pPr marL="0" indent="0" eaLnBrk="1" hangingPunct="1">
              <a:buFont typeface="Wingdings" pitchFamily="2" charset="2"/>
              <a:buNone/>
              <a:defRPr/>
            </a:pPr>
            <a:endParaRPr dirty="0"/>
          </a:p>
          <a:p>
            <a:pPr eaLnBrk="1" hangingPunct="1">
              <a:defRPr/>
            </a:pPr>
            <a:r>
              <a:rPr lang="fr-FR" dirty="0"/>
              <a:t>Fonctionnement de la fédération</a:t>
            </a:r>
          </a:p>
          <a:p>
            <a:pPr lvl="1" eaLnBrk="1" hangingPunct="1">
              <a:defRPr/>
            </a:pPr>
            <a:r>
              <a:rPr lang="fr-FR" dirty="0"/>
              <a:t>Organisation instances (réunion de bureau, AG, …)</a:t>
            </a:r>
            <a:endParaRPr dirty="0"/>
          </a:p>
          <a:p>
            <a:pPr marL="0" indent="0" eaLnBrk="1" hangingPunct="1">
              <a:buFont typeface="Wingdings" pitchFamily="2" charset="2"/>
              <a:buNone/>
              <a:defRPr/>
            </a:pPr>
            <a:endParaRPr dirty="0"/>
          </a:p>
        </p:txBody>
      </p:sp>
      <p:sp>
        <p:nvSpPr>
          <p:cNvPr id="7" name="Espace réservé du contenu 6"/>
          <p:cNvSpPr>
            <a:spLocks noGrp="1"/>
          </p:cNvSpPr>
          <p:nvPr>
            <p:ph sz="quarter" idx="13"/>
          </p:nvPr>
        </p:nvSpPr>
        <p:spPr>
          <a:xfrm>
            <a:off x="1250950" y="25400"/>
            <a:ext cx="3579813" cy="236538"/>
          </a:xfrm>
        </p:spPr>
        <p:txBody>
          <a:bodyPr rtlCol="0"/>
          <a:lstStyle/>
          <a:p>
            <a:pPr eaLnBrk="1" hangingPunct="1">
              <a:defRPr/>
            </a:pPr>
            <a:r>
              <a:rPr lang="fr-FR" dirty="0"/>
              <a:t>Ambitions 2019</a:t>
            </a:r>
          </a:p>
        </p:txBody>
      </p:sp>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34</a:t>
            </a:fld>
            <a:endParaRPr lang="fr-FR" altLang="fr-FR"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dirty="0"/>
              <a:t>Budget prévisionnel 201</a:t>
            </a:r>
            <a:r>
              <a:rPr lang="fr-FR" dirty="0"/>
              <a:t>8</a:t>
            </a:r>
            <a:r>
              <a:rPr dirty="0"/>
              <a:t> / 201</a:t>
            </a:r>
            <a:r>
              <a:rPr lang="fr-FR" dirty="0"/>
              <a:t>9</a:t>
            </a:r>
            <a:endParaRPr dirty="0"/>
          </a:p>
        </p:txBody>
      </p:sp>
      <p:sp>
        <p:nvSpPr>
          <p:cNvPr id="58371"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8372"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8" name="Espace réservé du contenu 7"/>
          <p:cNvSpPr>
            <a:spLocks noGrp="1"/>
          </p:cNvSpPr>
          <p:nvPr>
            <p:ph sz="quarter" idx="13"/>
          </p:nvPr>
        </p:nvSpPr>
        <p:spPr>
          <a:xfrm>
            <a:off x="1250950" y="25400"/>
            <a:ext cx="3579813" cy="236538"/>
          </a:xfrm>
        </p:spPr>
        <p:txBody>
          <a:bodyPr rtlCol="0"/>
          <a:lstStyle/>
          <a:p>
            <a:pPr eaLnBrk="1" hangingPunct="1">
              <a:defRPr/>
            </a:pPr>
            <a:r>
              <a:rPr lang="fr-FR" dirty="0"/>
              <a:t>Ambitions de la nouvelle équipe</a:t>
            </a:r>
          </a:p>
        </p:txBody>
      </p:sp>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35</a:t>
            </a:fld>
            <a:endParaRPr lang="fr-FR" altLang="fr-FR" dirty="0"/>
          </a:p>
        </p:txBody>
      </p:sp>
      <p:graphicFrame>
        <p:nvGraphicFramePr>
          <p:cNvPr id="9" name="Espace réservé du contenu 18"/>
          <p:cNvGraphicFramePr>
            <a:graphicFrameLocks noGrp="1"/>
          </p:cNvGraphicFramePr>
          <p:nvPr>
            <p:ph sz="half" idx="1"/>
            <p:extLst>
              <p:ext uri="{D42A27DB-BD31-4B8C-83A1-F6EECF244321}">
                <p14:modId xmlns:p14="http://schemas.microsoft.com/office/powerpoint/2010/main" val="3294963174"/>
              </p:ext>
            </p:extLst>
          </p:nvPr>
        </p:nvGraphicFramePr>
        <p:xfrm>
          <a:off x="1712067" y="1089025"/>
          <a:ext cx="6639772" cy="4661535"/>
        </p:xfrm>
        <a:graphic>
          <a:graphicData uri="http://schemas.openxmlformats.org/drawingml/2006/table">
            <a:tbl>
              <a:tblPr/>
              <a:tblGrid>
                <a:gridCol w="4270066">
                  <a:extLst>
                    <a:ext uri="{9D8B030D-6E8A-4147-A177-3AD203B41FA5}">
                      <a16:colId xmlns:a16="http://schemas.microsoft.com/office/drawing/2014/main" val="20000"/>
                    </a:ext>
                  </a:extLst>
                </a:gridCol>
                <a:gridCol w="1184853">
                  <a:extLst>
                    <a:ext uri="{9D8B030D-6E8A-4147-A177-3AD203B41FA5}">
                      <a16:colId xmlns:a16="http://schemas.microsoft.com/office/drawing/2014/main" val="20001"/>
                    </a:ext>
                  </a:extLst>
                </a:gridCol>
                <a:gridCol w="1184853">
                  <a:extLst>
                    <a:ext uri="{9D8B030D-6E8A-4147-A177-3AD203B41FA5}">
                      <a16:colId xmlns:a16="http://schemas.microsoft.com/office/drawing/2014/main" val="20002"/>
                    </a:ext>
                  </a:extLst>
                </a:gridCol>
              </a:tblGrid>
              <a:tr h="238125">
                <a:tc gridSpan="3">
                  <a:txBody>
                    <a:bodyPr/>
                    <a:lstStyle/>
                    <a:p>
                      <a:pPr algn="ctr" fontAlgn="ctr"/>
                      <a:r>
                        <a:rPr lang="fr-FR" sz="1400" b="1" i="0" u="none" strike="noStrike" dirty="0">
                          <a:solidFill>
                            <a:srgbClr val="000000"/>
                          </a:solidFill>
                          <a:effectLst/>
                          <a:latin typeface="Calibri" panose="020F0502020204030204" pitchFamily="34" charset="0"/>
                        </a:rPr>
                        <a:t>Budget prévisionnel Fédération </a:t>
                      </a:r>
                      <a:r>
                        <a:rPr lang="fr-FR" sz="1400" b="1" i="0" u="none" strike="noStrike" dirty="0" err="1">
                          <a:solidFill>
                            <a:srgbClr val="000000"/>
                          </a:solidFill>
                          <a:effectLst/>
                          <a:latin typeface="Calibri" panose="020F0502020204030204" pitchFamily="34" charset="0"/>
                        </a:rPr>
                        <a:t>aITB</a:t>
                      </a:r>
                      <a:r>
                        <a:rPr lang="fr-FR" sz="1400" b="1" i="0" u="none" strike="noStrike" dirty="0">
                          <a:solidFill>
                            <a:srgbClr val="000000"/>
                          </a:solidFill>
                          <a:effectLst/>
                          <a:latin typeface="Calibri" panose="020F0502020204030204" pitchFamily="34" charset="0"/>
                        </a:rPr>
                        <a:t>  - </a:t>
                      </a:r>
                      <a:r>
                        <a:rPr lang="fr-FR" sz="1400" b="1" i="0" u="none" strike="noStrike" dirty="0">
                          <a:solidFill>
                            <a:srgbClr val="0070C0"/>
                          </a:solidFill>
                          <a:effectLst/>
                          <a:latin typeface="Calibri" panose="020F0502020204030204" pitchFamily="34" charset="0"/>
                        </a:rPr>
                        <a:t>juillet 2018 -&gt; juin 2019</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0500">
                <a:tc gridSpan="3">
                  <a:txBody>
                    <a:bodyPr/>
                    <a:lstStyle/>
                    <a:p>
                      <a:pPr algn="ctr" fontAlgn="ctr"/>
                      <a:endParaRPr lang="fr-FR"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47650">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BDD7EE"/>
                    </a:solidFill>
                  </a:tcPr>
                </a:tc>
                <a:tc>
                  <a:txBody>
                    <a:bodyPr/>
                    <a:lstStyle/>
                    <a:p>
                      <a:pPr algn="ctr" fontAlgn="ctr"/>
                      <a:r>
                        <a:rPr lang="fr-FR" sz="1400" b="1" i="0" u="none" strike="noStrike">
                          <a:solidFill>
                            <a:srgbClr val="000000"/>
                          </a:solidFill>
                          <a:effectLst/>
                          <a:latin typeface="Calibri" panose="020F0502020204030204" pitchFamily="34" charset="0"/>
                        </a:rPr>
                        <a:t>Charges</a:t>
                      </a: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400" b="1" i="0" u="none" strike="noStrike">
                          <a:solidFill>
                            <a:srgbClr val="000000"/>
                          </a:solidFill>
                          <a:effectLst/>
                          <a:latin typeface="Calibri" panose="020F0502020204030204" pitchFamily="34" charset="0"/>
                        </a:rPr>
                        <a:t>Produits</a:t>
                      </a: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2"/>
                  </a:ext>
                </a:extLst>
              </a:tr>
              <a:tr h="200025">
                <a:tc>
                  <a:txBody>
                    <a:bodyPr/>
                    <a:lstStyle/>
                    <a:p>
                      <a:pPr algn="l" fontAlgn="ctr"/>
                      <a:r>
                        <a:rPr lang="fr-FR" sz="1400" b="1" i="0" u="none" strike="noStrike" dirty="0">
                          <a:solidFill>
                            <a:srgbClr val="000000"/>
                          </a:solidFill>
                          <a:effectLst/>
                          <a:latin typeface="Calibri" panose="020F0502020204030204" pitchFamily="34" charset="0"/>
                        </a:rPr>
                        <a:t>Cotisations adhérents 2018 (7 495 euros)</a:t>
                      </a:r>
                    </a:p>
                    <a:p>
                      <a:pPr algn="l" fontAlgn="ct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quote</a:t>
                      </a:r>
                      <a:r>
                        <a:rPr lang="fr-FR" sz="1400" b="1" i="0" u="none" strike="noStrike" dirty="0">
                          <a:solidFill>
                            <a:srgbClr val="000000"/>
                          </a:solidFill>
                          <a:effectLst/>
                          <a:latin typeface="Calibri" panose="020F0502020204030204" pitchFamily="34" charset="0"/>
                        </a:rPr>
                        <a:t> part des cotisations à reverser 4 275 euros</a:t>
                      </a: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3.220 €</a:t>
                      </a: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3"/>
                  </a:ext>
                </a:extLst>
              </a:tr>
              <a:tr h="238125">
                <a:tc>
                  <a:txBody>
                    <a:bodyPr/>
                    <a:lstStyle/>
                    <a:p>
                      <a:pPr algn="l" fontAlgn="ctr"/>
                      <a:r>
                        <a:rPr lang="fr-FR" sz="1400" b="1" i="0" u="none" strike="noStrike" dirty="0">
                          <a:solidFill>
                            <a:srgbClr val="000000"/>
                          </a:solidFill>
                          <a:effectLst/>
                          <a:latin typeface="Calibri" panose="020F0502020204030204" pitchFamily="34" charset="0"/>
                        </a:rPr>
                        <a:t>25 euros par adhérent par Associations (171)</a:t>
                      </a: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fontAlgn="ctr"/>
                      <a:endParaRPr lang="fr-FR" sz="1100" b="0" i="0" u="none" strike="noStrike" dirty="0">
                        <a:solidFill>
                          <a:srgbClr val="000000"/>
                        </a:solidFill>
                        <a:effectLst/>
                        <a:latin typeface="Calibri" panose="020F050202020403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4"/>
                  </a:ext>
                </a:extLst>
              </a:tr>
              <a:tr h="238125">
                <a:tc>
                  <a:txBody>
                    <a:bodyPr/>
                    <a:lstStyle/>
                    <a:p>
                      <a:pPr algn="l" fontAlgn="ctr"/>
                      <a:endParaRPr lang="fr-FR" sz="14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l" fontAlgn="ctr"/>
                      <a:endParaRPr lang="fr-FR" sz="1100" b="0" i="0" u="none" strike="noStrike">
                        <a:solidFill>
                          <a:srgbClr val="000000"/>
                        </a:solidFill>
                        <a:effectLst/>
                        <a:latin typeface="Calibri" panose="020F050202020403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fontAlgn="ctr"/>
                      <a:endParaRPr lang="fr-FR" sz="1100" b="0" i="0" u="none" strike="noStrike" dirty="0">
                        <a:solidFill>
                          <a:srgbClr val="000000"/>
                        </a:solidFill>
                        <a:effectLst/>
                        <a:latin typeface="Calibri" panose="020F050202020403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0"/>
                  </a:ext>
                </a:extLst>
              </a:tr>
              <a:tr h="190500">
                <a:tc gridSpan="2">
                  <a:txBody>
                    <a:bodyPr/>
                    <a:lstStyle/>
                    <a:p>
                      <a:pPr algn="l" fontAlgn="ctr"/>
                      <a:r>
                        <a:rPr lang="fr-FR" sz="1400" b="1" i="0" u="none" strike="noStrike" dirty="0">
                          <a:solidFill>
                            <a:srgbClr val="000000"/>
                          </a:solidFill>
                          <a:effectLst/>
                          <a:latin typeface="Calibri" panose="020F0502020204030204" pitchFamily="34" charset="0"/>
                        </a:rPr>
                        <a:t>Autres produits (Approche Groupes bancaires)</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hMerge="1">
                  <a:txBody>
                    <a:bodyPr/>
                    <a:lstStyle/>
                    <a:p>
                      <a:endParaRPr lang="fr-FR"/>
                    </a:p>
                  </a:txBody>
                  <a:tcPr/>
                </a:tc>
                <a:tc>
                  <a:txBody>
                    <a:bodyPr/>
                    <a:lstStyle/>
                    <a:p>
                      <a:pPr algn="l" fontAlgn="ctr"/>
                      <a:r>
                        <a:rPr lang="fr-FR" sz="1100" b="0" i="0" u="none" strike="noStrike" dirty="0">
                          <a:solidFill>
                            <a:srgbClr val="000000"/>
                          </a:solidFill>
                          <a:effectLst/>
                          <a:latin typeface="Calibri" panose="020F0502020204030204" pitchFamily="34" charset="0"/>
                        </a:rPr>
                        <a:t>              1.500 €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5"/>
                  </a:ext>
                </a:extLst>
              </a:tr>
              <a:tr h="64770">
                <a:tc>
                  <a:txBody>
                    <a:bodyPr/>
                    <a:lstStyle/>
                    <a:p>
                      <a:pPr algn="l" fontAlgn="ct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6"/>
                  </a:ext>
                </a:extLst>
              </a:tr>
              <a:tr h="238125">
                <a:tc>
                  <a:txBody>
                    <a:bodyPr/>
                    <a:lstStyle/>
                    <a:p>
                      <a:pPr algn="l" fontAlgn="ctr"/>
                      <a:r>
                        <a:rPr lang="fr-FR" sz="1400" b="1" i="0" u="none" strike="noStrike" dirty="0">
                          <a:solidFill>
                            <a:srgbClr val="000000"/>
                          </a:solidFill>
                          <a:effectLst/>
                          <a:latin typeface="Calibri" panose="020F0502020204030204" pitchFamily="34" charset="0"/>
                        </a:rPr>
                        <a:t>Facture</a:t>
                      </a:r>
                      <a:r>
                        <a:rPr lang="fr-FR" sz="1400" b="1" i="0" u="none" strike="noStrike" baseline="0" dirty="0">
                          <a:solidFill>
                            <a:srgbClr val="000000"/>
                          </a:solidFill>
                          <a:effectLst/>
                          <a:latin typeface="Calibri" panose="020F0502020204030204" pitchFamily="34" charset="0"/>
                        </a:rPr>
                        <a:t> Net </a:t>
                      </a:r>
                      <a:r>
                        <a:rPr lang="fr-FR" sz="1400" b="1" i="0" u="none" strike="noStrike" baseline="0" dirty="0" err="1">
                          <a:solidFill>
                            <a:srgbClr val="000000"/>
                          </a:solidFill>
                          <a:effectLst/>
                          <a:latin typeface="Calibri" panose="020F0502020204030204" pitchFamily="34" charset="0"/>
                        </a:rPr>
                        <a:t>Answer</a:t>
                      </a:r>
                      <a:r>
                        <a:rPr lang="fr-FR" sz="1400" b="1" i="0" u="none" strike="noStrike" baseline="0" dirty="0">
                          <a:solidFill>
                            <a:srgbClr val="000000"/>
                          </a:solidFill>
                          <a:effectLst/>
                          <a:latin typeface="Calibri" panose="020F0502020204030204" pitchFamily="34" charset="0"/>
                        </a:rPr>
                        <a:t> site AITB</a:t>
                      </a:r>
                      <a:endParaRPr lang="fr-FR" sz="14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ctr" fontAlgn="ctr"/>
                      <a:r>
                        <a:rPr lang="fr-FR" sz="1100" b="0" i="0" u="none" strike="noStrike" dirty="0">
                          <a:solidFill>
                            <a:srgbClr val="000000"/>
                          </a:solidFill>
                          <a:effectLst/>
                          <a:latin typeface="Calibri" panose="020F0502020204030204" pitchFamily="34" charset="0"/>
                        </a:rPr>
                        <a:t>2.548,37 €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7"/>
                  </a:ext>
                </a:extLst>
              </a:tr>
              <a:tr h="190500">
                <a:tc>
                  <a:txBody>
                    <a:bodyPr/>
                    <a:lstStyle/>
                    <a:p>
                      <a:pPr algn="l" fontAlgn="ctr"/>
                      <a:r>
                        <a:rPr lang="fr-FR" sz="1100" b="0" i="1" u="none" strike="noStrike" dirty="0">
                          <a:solidFill>
                            <a:srgbClr val="000000"/>
                          </a:solidFill>
                          <a:effectLst/>
                          <a:latin typeface="Calibri" panose="020F0502020204030204" pitchFamily="34" charset="0"/>
                        </a:rPr>
                        <a:t>2356.37 + 192 </a:t>
                      </a: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8"/>
                  </a:ext>
                </a:extLst>
              </a:tr>
              <a:tr h="190500">
                <a:tc>
                  <a:txBody>
                    <a:bodyPr/>
                    <a:lstStyle/>
                    <a:p>
                      <a:pPr algn="l" fontAlgn="ct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l" fontAlgn="ctr"/>
                      <a:endParaRPr lang="fr-FR" sz="1100" b="0" i="0" u="none" strike="noStrike" dirty="0">
                        <a:solidFill>
                          <a:srgbClr val="000000"/>
                        </a:solidFill>
                        <a:effectLst/>
                        <a:latin typeface="Calibri" panose="020F0502020204030204" pitchFamily="34"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endParaRPr lang="fr-FR" sz="1100" b="0" i="0" u="none" strike="noStrike" dirty="0">
                        <a:solidFill>
                          <a:srgbClr val="000000"/>
                        </a:solidFill>
                        <a:effectLst/>
                        <a:latin typeface="Calibri" panose="020F050202020403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1"/>
                  </a:ext>
                </a:extLst>
              </a:tr>
              <a:tr h="64770">
                <a:tc>
                  <a:txBody>
                    <a:bodyPr/>
                    <a:lstStyle/>
                    <a:p>
                      <a:pPr marL="0" marR="0" indent="0" algn="l" defTabSz="854781" rtl="0" eaLnBrk="1" fontAlgn="ctr" latinLnBrk="0" hangingPunct="1">
                        <a:lnSpc>
                          <a:spcPct val="100000"/>
                        </a:lnSpc>
                        <a:spcBef>
                          <a:spcPts val="0"/>
                        </a:spcBef>
                        <a:spcAft>
                          <a:spcPts val="0"/>
                        </a:spcAft>
                        <a:buClrTx/>
                        <a:buSzTx/>
                        <a:buFontTx/>
                        <a:buNone/>
                        <a:tabLst/>
                        <a:defRPr/>
                      </a:pPr>
                      <a:r>
                        <a:rPr lang="fr-FR" sz="1100" b="0" i="1" u="none" strike="noStrike" dirty="0">
                          <a:solidFill>
                            <a:srgbClr val="000000"/>
                          </a:solidFill>
                          <a:effectLst/>
                          <a:latin typeface="Calibri" panose="020F0502020204030204" pitchFamily="34" charset="0"/>
                        </a:rPr>
                        <a:t> </a:t>
                      </a:r>
                      <a:r>
                        <a:rPr lang="fr-FR" sz="1400" b="1" i="0" u="none" strike="noStrike" dirty="0">
                          <a:solidFill>
                            <a:srgbClr val="000000"/>
                          </a:solidFill>
                          <a:effectLst/>
                          <a:latin typeface="Calibri" panose="020F0502020204030204" pitchFamily="34" charset="0"/>
                        </a:rPr>
                        <a:t>Frais déplacements AITB régionales</a:t>
                      </a: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marL="0" marR="0" indent="0" algn="ctr" defTabSz="854781" rtl="0" eaLnBrk="1" fontAlgn="ctr"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 400,00 €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9"/>
                  </a:ext>
                </a:extLst>
              </a:tr>
              <a:tr h="190500">
                <a:tc>
                  <a:txBody>
                    <a:bodyPr/>
                    <a:lstStyle/>
                    <a:p>
                      <a:pPr marL="0" marR="0" indent="0" algn="l" defTabSz="854781" rtl="0" eaLnBrk="1" fontAlgn="ctr"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Avances AITB en création (x2)</a:t>
                      </a: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ctr" fontAlgn="ctr"/>
                      <a:r>
                        <a:rPr lang="fr-FR" sz="1100" b="0" i="0" u="none" strike="noStrike" dirty="0">
                          <a:solidFill>
                            <a:srgbClr val="000000"/>
                          </a:solidFill>
                          <a:effectLst/>
                          <a:latin typeface="Calibri" panose="020F0502020204030204" pitchFamily="34" charset="0"/>
                        </a:rPr>
                        <a:t> 1.000,00 €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4"/>
                  </a:ext>
                </a:extLst>
              </a:tr>
              <a:tr h="64770">
                <a:tc>
                  <a:txBody>
                    <a:bodyPr/>
                    <a:lstStyle/>
                    <a:p>
                      <a:pPr algn="l" fontAlgn="ctr"/>
                      <a:r>
                        <a:rPr lang="fr-FR" sz="1100" b="0" i="1"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5"/>
                  </a:ext>
                </a:extLst>
              </a:tr>
              <a:tr h="238125">
                <a:tc>
                  <a:txBody>
                    <a:bodyPr/>
                    <a:lstStyle/>
                    <a:p>
                      <a:pPr algn="l" fontAlgn="ctr"/>
                      <a:r>
                        <a:rPr lang="fr-FR" sz="1400" b="1" i="0" u="none" strike="noStrike" dirty="0">
                          <a:solidFill>
                            <a:srgbClr val="000000"/>
                          </a:solidFill>
                          <a:effectLst/>
                          <a:latin typeface="Calibri" panose="020F0502020204030204" pitchFamily="34" charset="0"/>
                        </a:rPr>
                        <a:t>Frais bancaires </a:t>
                      </a:r>
                      <a:r>
                        <a:rPr lang="fr-FR" sz="1400" b="0" i="0" u="none" strike="noStrike" dirty="0">
                          <a:solidFill>
                            <a:srgbClr val="000000"/>
                          </a:solidFill>
                          <a:effectLst/>
                          <a:latin typeface="Calibri" panose="020F0502020204030204" pitchFamily="34" charset="0"/>
                        </a:rPr>
                        <a:t>(sensible réduction suite tri </a:t>
                      </a:r>
                      <a:r>
                        <a:rPr lang="fr-FR" sz="1400" b="0" i="0" u="none" strike="noStrike" dirty="0" err="1">
                          <a:solidFill>
                            <a:srgbClr val="000000"/>
                          </a:solidFill>
                          <a:effectLst/>
                          <a:latin typeface="Calibri" panose="020F0502020204030204" pitchFamily="34" charset="0"/>
                        </a:rPr>
                        <a:t>prlv</a:t>
                      </a:r>
                      <a:r>
                        <a:rPr lang="fr-FR" sz="1400" b="0" i="0" u="none" strike="noStrike" dirty="0">
                          <a:solidFill>
                            <a:srgbClr val="000000"/>
                          </a:solidFill>
                          <a:effectLst/>
                          <a:latin typeface="Calibri" panose="020F0502020204030204" pitchFamily="34" charset="0"/>
                        </a:rPr>
                        <a:t>)</a:t>
                      </a:r>
                    </a:p>
                  </a:txBody>
                  <a:tcPr marL="0" marR="0" marT="0" marB="0" anchor="ctr">
                    <a:lnL>
                      <a:noFill/>
                    </a:lnL>
                    <a:lnR>
                      <a:noFill/>
                    </a:lnR>
                    <a:lnT>
                      <a:noFill/>
                    </a:lnT>
                    <a:lnB>
                      <a:noFill/>
                    </a:lnB>
                    <a:solidFill>
                      <a:srgbClr val="BDD7EE"/>
                    </a:solidFill>
                  </a:tcPr>
                </a:tc>
                <a:tc>
                  <a:txBody>
                    <a:bodyPr/>
                    <a:lstStyle/>
                    <a:p>
                      <a:pPr algn="ctr" fontAlgn="ctr"/>
                      <a:r>
                        <a:rPr lang="fr-FR" sz="1100" b="0" i="0" u="none" strike="noStrike" dirty="0">
                          <a:solidFill>
                            <a:srgbClr val="000000"/>
                          </a:solidFill>
                          <a:effectLst/>
                          <a:latin typeface="Calibri" panose="020F0502020204030204" pitchFamily="34" charset="0"/>
                        </a:rPr>
                        <a:t>500,00 €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6"/>
                  </a:ext>
                </a:extLst>
              </a:tr>
              <a:tr h="190500">
                <a:tc>
                  <a:txBody>
                    <a:bodyPr/>
                    <a:lstStyle/>
                    <a:p>
                      <a:pPr algn="l" fontAlgn="ct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7"/>
                  </a:ext>
                </a:extLst>
              </a:tr>
              <a:tr h="64770">
                <a:tc>
                  <a:txBody>
                    <a:bodyPr/>
                    <a:lstStyle/>
                    <a:p>
                      <a:pPr algn="l" fontAlgn="ctr"/>
                      <a:r>
                        <a:rPr lang="fr-FR" sz="1100" b="0" i="1"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8"/>
                  </a:ext>
                </a:extLst>
              </a:tr>
              <a:tr h="190500">
                <a:tc>
                  <a:txBody>
                    <a:bodyPr/>
                    <a:lstStyle/>
                    <a:p>
                      <a:pPr algn="l" fontAlgn="ctr"/>
                      <a:r>
                        <a:rPr lang="fr-FR" sz="1600" b="1" i="0" u="none" strike="noStrike" dirty="0">
                          <a:solidFill>
                            <a:srgbClr val="C00000"/>
                          </a:solidFill>
                          <a:effectLst/>
                          <a:latin typeface="Calibri" panose="020F0502020204030204" pitchFamily="34" charset="0"/>
                        </a:rPr>
                        <a:t>Excédent de trésorerie</a:t>
                      </a:r>
                    </a:p>
                  </a:txBody>
                  <a:tcPr marL="0" marR="0" marT="0" marB="0" anchor="ctr">
                    <a:lnL>
                      <a:noFill/>
                    </a:lnL>
                    <a:lnR>
                      <a:noFill/>
                    </a:lnR>
                    <a:lnT>
                      <a:noFill/>
                    </a:lnT>
                    <a:lnB>
                      <a:noFill/>
                    </a:lnB>
                    <a:solidFill>
                      <a:srgbClr val="BDD7EE"/>
                    </a:solidFill>
                  </a:tcPr>
                </a:tc>
                <a:tc>
                  <a:txBody>
                    <a:bodyPr/>
                    <a:lstStyle/>
                    <a:p>
                      <a:pPr algn="ctr" fontAlgn="ctr"/>
                      <a:r>
                        <a:rPr lang="fr-FR" sz="1400" b="1" i="0" u="none" strike="noStrike" dirty="0">
                          <a:solidFill>
                            <a:srgbClr val="C00000"/>
                          </a:solidFill>
                          <a:effectLst/>
                          <a:latin typeface="Calibri" panose="020F0502020204030204" pitchFamily="34" charset="0"/>
                        </a:rPr>
                        <a:t> 271,63 €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ctr"/>
                      <a:r>
                        <a:rPr lang="fr-FR" sz="1050" b="0" i="0" u="none" strike="noStrike" dirty="0">
                          <a:solidFill>
                            <a:srgbClr val="000000"/>
                          </a:solidFill>
                          <a:effectLst/>
                          <a:latin typeface="Calibri" panose="020F0502020204030204" pitchFamily="34" charset="0"/>
                        </a:rPr>
                        <a:t> </a:t>
                      </a:r>
                      <a:endParaRPr lang="fr-FR" sz="1600" b="0" i="0" u="none" strike="noStrike" dirty="0">
                        <a:solidFill>
                          <a:srgbClr val="FF0000"/>
                        </a:solidFill>
                        <a:effectLst/>
                        <a:latin typeface="Calibri" panose="020F0502020204030204" pitchFamily="34"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19"/>
                  </a:ext>
                </a:extLst>
              </a:tr>
              <a:tr h="190500">
                <a:tc>
                  <a:txBody>
                    <a:bodyPr/>
                    <a:lstStyle/>
                    <a:p>
                      <a:pPr algn="l" fontAlgn="ctr"/>
                      <a:endParaRPr lang="fr-FR" sz="11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20"/>
                  </a:ext>
                </a:extLst>
              </a:tr>
              <a:tr h="200025">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BDD7EE"/>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DD7EE"/>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21"/>
                  </a:ext>
                </a:extLst>
              </a:tr>
              <a:tr h="257175">
                <a:tc>
                  <a:txBody>
                    <a:bodyPr/>
                    <a:lstStyle/>
                    <a:p>
                      <a:pPr algn="l" fontAlgn="ctr"/>
                      <a:r>
                        <a:rPr lang="fr-FR" sz="1400" b="1" i="0" u="none" strike="noStrike">
                          <a:solidFill>
                            <a:srgbClr val="000000"/>
                          </a:solidFill>
                          <a:effectLst/>
                          <a:latin typeface="Calibri" panose="020F0502020204030204" pitchFamily="34" charset="0"/>
                        </a:rPr>
                        <a:t>Total</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400" b="1" i="0" u="none" strike="noStrike" dirty="0">
                          <a:solidFill>
                            <a:srgbClr val="000000"/>
                          </a:solidFill>
                          <a:effectLst/>
                          <a:latin typeface="Calibri" panose="020F0502020204030204" pitchFamily="34" charset="0"/>
                        </a:rPr>
                        <a:t>4.720,00 €</a:t>
                      </a: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400" b="1" i="0" u="none" strike="noStrike" dirty="0">
                          <a:solidFill>
                            <a:srgbClr val="000000"/>
                          </a:solidFill>
                          <a:effectLst/>
                          <a:latin typeface="Calibri" panose="020F0502020204030204" pitchFamily="34" charset="0"/>
                        </a:rPr>
                        <a:t>4.720,00 €</a:t>
                      </a: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12285649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lang="fr-FR" dirty="0"/>
              <a:t>Lignes directives attendues de la part de la fédération</a:t>
            </a:r>
            <a:endParaRPr dirty="0"/>
          </a:p>
        </p:txBody>
      </p:sp>
      <p:sp>
        <p:nvSpPr>
          <p:cNvPr id="55299"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5300"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5301" name="Espace réservé du contenu 4"/>
          <p:cNvSpPr>
            <a:spLocks noGrp="1"/>
          </p:cNvSpPr>
          <p:nvPr>
            <p:ph sz="half" idx="1"/>
          </p:nvPr>
        </p:nvSpPr>
        <p:spPr>
          <a:xfrm>
            <a:off x="1120775" y="1190625"/>
            <a:ext cx="8689975" cy="4751388"/>
          </a:xfrm>
        </p:spPr>
        <p:txBody>
          <a:bodyPr/>
          <a:lstStyle/>
          <a:p>
            <a:pPr eaLnBrk="1" hangingPunct="1"/>
            <a:r>
              <a:rPr lang="fr-FR" dirty="0"/>
              <a:t>Atelier individuel : identifier les lignes directives 2019 de la fédération</a:t>
            </a:r>
          </a:p>
          <a:p>
            <a:pPr lvl="1" eaLnBrk="1" hangingPunct="1"/>
            <a:r>
              <a:rPr lang="fr-FR" dirty="0"/>
              <a:t>5 min</a:t>
            </a:r>
          </a:p>
          <a:p>
            <a:pPr lvl="1" eaLnBrk="1" hangingPunct="1"/>
            <a:endParaRPr lang="fr-FR" dirty="0"/>
          </a:p>
          <a:p>
            <a:pPr eaLnBrk="1" hangingPunct="1"/>
            <a:r>
              <a:rPr lang="fr-FR" dirty="0"/>
              <a:t>Restitution</a:t>
            </a:r>
          </a:p>
          <a:p>
            <a:pPr lvl="1" eaLnBrk="1" hangingPunct="1"/>
            <a:r>
              <a:rPr lang="fr-FR" dirty="0"/>
              <a:t>20 min</a:t>
            </a:r>
          </a:p>
          <a:p>
            <a:pPr eaLnBrk="1" hangingPunct="1"/>
            <a:endParaRPr lang="fr-FR" dirty="0"/>
          </a:p>
          <a:p>
            <a:pPr eaLnBrk="1" hangingPunct="1"/>
            <a:endParaRPr dirty="0"/>
          </a:p>
        </p:txBody>
      </p:sp>
      <p:sp>
        <p:nvSpPr>
          <p:cNvPr id="7" name="Espace réservé du contenu 6"/>
          <p:cNvSpPr>
            <a:spLocks noGrp="1"/>
          </p:cNvSpPr>
          <p:nvPr>
            <p:ph sz="quarter" idx="13"/>
          </p:nvPr>
        </p:nvSpPr>
        <p:spPr>
          <a:xfrm>
            <a:off x="1250950" y="25400"/>
            <a:ext cx="3579813" cy="236538"/>
          </a:xfrm>
        </p:spPr>
        <p:txBody>
          <a:bodyPr rtlCol="0"/>
          <a:lstStyle/>
          <a:p>
            <a:pPr eaLnBrk="1" hangingPunct="1">
              <a:defRPr/>
            </a:pPr>
            <a:r>
              <a:rPr lang="fr-FR" dirty="0"/>
              <a:t>Ambitions 2019</a:t>
            </a:r>
          </a:p>
        </p:txBody>
      </p:sp>
      <p:sp>
        <p:nvSpPr>
          <p:cNvPr id="10" name="ZoneTexte 9"/>
          <p:cNvSpPr txBox="1"/>
          <p:nvPr/>
        </p:nvSpPr>
        <p:spPr>
          <a:xfrm rot="20376035">
            <a:off x="3968090" y="4136423"/>
            <a:ext cx="1991892" cy="369332"/>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dirty="0"/>
              <a:t>Atelier avec post-it</a:t>
            </a:r>
          </a:p>
        </p:txBody>
      </p:sp>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36</a:t>
            </a:fld>
            <a:endParaRPr lang="fr-FR" altLang="fr-FR"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lang="fr-FR" dirty="0"/>
              <a:t>Idéation pour répondre aux lignes directives</a:t>
            </a:r>
            <a:endParaRPr dirty="0"/>
          </a:p>
        </p:txBody>
      </p:sp>
      <p:sp>
        <p:nvSpPr>
          <p:cNvPr id="55299"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5300"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5301" name="Espace réservé du contenu 4"/>
          <p:cNvSpPr>
            <a:spLocks noGrp="1"/>
          </p:cNvSpPr>
          <p:nvPr>
            <p:ph sz="half" idx="1"/>
          </p:nvPr>
        </p:nvSpPr>
        <p:spPr>
          <a:xfrm>
            <a:off x="1120775" y="1190625"/>
            <a:ext cx="8689975" cy="4751388"/>
          </a:xfrm>
        </p:spPr>
        <p:txBody>
          <a:bodyPr/>
          <a:lstStyle/>
          <a:p>
            <a:pPr eaLnBrk="1" hangingPunct="1"/>
            <a:r>
              <a:rPr lang="fr-FR" dirty="0"/>
              <a:t>Atelier en sous groupe : </a:t>
            </a:r>
          </a:p>
          <a:p>
            <a:pPr lvl="1" eaLnBrk="1" hangingPunct="1"/>
            <a:r>
              <a:rPr lang="fr-FR" dirty="0"/>
              <a:t>15 min</a:t>
            </a:r>
          </a:p>
          <a:p>
            <a:pPr lvl="1" eaLnBrk="1" hangingPunct="1"/>
            <a:r>
              <a:rPr lang="fr-FR" dirty="0"/>
              <a:t>Sélection de lignes directives</a:t>
            </a:r>
          </a:p>
          <a:p>
            <a:pPr lvl="1" eaLnBrk="1" hangingPunct="1"/>
            <a:r>
              <a:rPr lang="fr-FR" dirty="0"/>
              <a:t>Proposer des idées pour répondre aux lignes directives choisies</a:t>
            </a:r>
          </a:p>
          <a:p>
            <a:pPr lvl="1" eaLnBrk="1" hangingPunct="1"/>
            <a:endParaRPr lang="fr-FR" dirty="0"/>
          </a:p>
          <a:p>
            <a:pPr eaLnBrk="1" hangingPunct="1"/>
            <a:r>
              <a:rPr lang="fr-FR" dirty="0"/>
              <a:t>Restitution</a:t>
            </a:r>
          </a:p>
          <a:p>
            <a:pPr lvl="1" eaLnBrk="1" hangingPunct="1"/>
            <a:r>
              <a:rPr lang="fr-FR" dirty="0"/>
              <a:t>30 min</a:t>
            </a:r>
          </a:p>
          <a:p>
            <a:pPr lvl="1" eaLnBrk="1" hangingPunct="1"/>
            <a:endParaRPr lang="fr-FR" dirty="0"/>
          </a:p>
          <a:p>
            <a:pPr eaLnBrk="1" hangingPunct="1"/>
            <a:r>
              <a:rPr lang="fr-FR" dirty="0"/>
              <a:t>Vote pour priorisation des idées à réaliser</a:t>
            </a:r>
          </a:p>
          <a:p>
            <a:pPr lvl="1" eaLnBrk="1" hangingPunct="1"/>
            <a:r>
              <a:rPr lang="fr-FR" dirty="0"/>
              <a:t>15 min</a:t>
            </a:r>
          </a:p>
          <a:p>
            <a:pPr eaLnBrk="1" hangingPunct="1"/>
            <a:endParaRPr lang="fr-FR" dirty="0"/>
          </a:p>
          <a:p>
            <a:pPr eaLnBrk="1" hangingPunct="1"/>
            <a:endParaRPr dirty="0"/>
          </a:p>
        </p:txBody>
      </p:sp>
      <p:sp>
        <p:nvSpPr>
          <p:cNvPr id="7" name="Espace réservé du contenu 6"/>
          <p:cNvSpPr>
            <a:spLocks noGrp="1"/>
          </p:cNvSpPr>
          <p:nvPr>
            <p:ph sz="quarter" idx="13"/>
          </p:nvPr>
        </p:nvSpPr>
        <p:spPr>
          <a:xfrm>
            <a:off x="1250950" y="25400"/>
            <a:ext cx="3579813" cy="236538"/>
          </a:xfrm>
        </p:spPr>
        <p:txBody>
          <a:bodyPr rtlCol="0"/>
          <a:lstStyle/>
          <a:p>
            <a:pPr eaLnBrk="1" hangingPunct="1">
              <a:defRPr/>
            </a:pPr>
            <a:r>
              <a:rPr lang="fr-FR" dirty="0"/>
              <a:t>Ambitions 2019</a:t>
            </a:r>
          </a:p>
        </p:txBody>
      </p:sp>
      <p:sp>
        <p:nvSpPr>
          <p:cNvPr id="10" name="ZoneTexte 9"/>
          <p:cNvSpPr txBox="1"/>
          <p:nvPr/>
        </p:nvSpPr>
        <p:spPr>
          <a:xfrm rot="20376035">
            <a:off x="3978250" y="4823242"/>
            <a:ext cx="1991892" cy="369332"/>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dirty="0"/>
              <a:t>Atelier avec post-it</a:t>
            </a:r>
          </a:p>
        </p:txBody>
      </p:sp>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37</a:t>
            </a:fld>
            <a:endParaRPr lang="fr-FR" altLang="fr-FR" dirty="0"/>
          </a:p>
        </p:txBody>
      </p:sp>
    </p:spTree>
    <p:extLst>
      <p:ext uri="{BB962C8B-B14F-4D97-AF65-F5344CB8AC3E}">
        <p14:creationId xmlns:p14="http://schemas.microsoft.com/office/powerpoint/2010/main" val="219711751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2573338"/>
            <a:ext cx="4965700" cy="1439862"/>
          </a:xfrm>
        </p:spPr>
        <p:txBody>
          <a:bodyPr/>
          <a:lstStyle/>
          <a:p>
            <a:pPr eaLnBrk="1" hangingPunct="1">
              <a:defRPr/>
            </a:pPr>
            <a:r>
              <a:rPr lang="fr-FR" sz="1600" dirty="0"/>
              <a:t>Identification des candidats</a:t>
            </a:r>
            <a:br>
              <a:rPr lang="fr-FR" sz="1600" dirty="0"/>
            </a:br>
            <a:r>
              <a:rPr lang="fr-FR" sz="1600" dirty="0"/>
              <a:t>Election du bureau</a:t>
            </a:r>
            <a:endParaRPr sz="1600" dirty="0"/>
          </a:p>
        </p:txBody>
      </p:sp>
      <p:sp>
        <p:nvSpPr>
          <p:cNvPr id="3" name="Espace réservé du texte 2"/>
          <p:cNvSpPr>
            <a:spLocks noGrp="1"/>
          </p:cNvSpPr>
          <p:nvPr>
            <p:ph type="body" idx="1"/>
          </p:nvPr>
        </p:nvSpPr>
        <p:spPr>
          <a:xfrm>
            <a:off x="328613" y="2441575"/>
            <a:ext cx="4270375" cy="1439863"/>
          </a:xfrm>
        </p:spPr>
        <p:txBody>
          <a:bodyPr rtlCol="0"/>
          <a:lstStyle/>
          <a:p>
            <a:pPr eaLnBrk="1" hangingPunct="1">
              <a:defRPr/>
            </a:pPr>
            <a:r>
              <a:rPr lang="fr-FR" dirty="0"/>
              <a:t>Renouvellement du bureau</a:t>
            </a:r>
          </a:p>
        </p:txBody>
      </p:sp>
      <p:sp>
        <p:nvSpPr>
          <p:cNvPr id="77828"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77829"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4" name="Rectangle 3"/>
          <p:cNvSpPr/>
          <p:nvPr/>
        </p:nvSpPr>
        <p:spPr>
          <a:xfrm>
            <a:off x="2213533" y="3881438"/>
            <a:ext cx="1453924" cy="369332"/>
          </a:xfrm>
          <a:prstGeom prst="rect">
            <a:avLst/>
          </a:prstGeom>
        </p:spPr>
        <p:txBody>
          <a:bodyPr wrap="none">
            <a:spAutoFit/>
          </a:bodyPr>
          <a:lstStyle/>
          <a:p>
            <a:r>
              <a:rPr lang="fr-FR" b="1" spc="-80" dirty="0">
                <a:solidFill>
                  <a:schemeClr val="bg1">
                    <a:lumMod val="50000"/>
                  </a:schemeClr>
                </a:solidFill>
                <a:ea typeface="ＭＳ Ｐゴシック" charset="0"/>
                <a:cs typeface="Calibri" pitchFamily="34" charset="0"/>
                <a:sym typeface="Wingdings" panose="05000000000000000000" pitchFamily="2" charset="2"/>
              </a:rPr>
              <a:t>15h00 à 16h00</a:t>
            </a:r>
            <a:endParaRPr lang="fr-FR" dirty="0"/>
          </a:p>
        </p:txBody>
      </p:sp>
    </p:spTree>
    <p:extLst>
      <p:ext uri="{BB962C8B-B14F-4D97-AF65-F5344CB8AC3E}">
        <p14:creationId xmlns:p14="http://schemas.microsoft.com/office/powerpoint/2010/main" val="332749774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lang="fr-FR" dirty="0"/>
              <a:t>Renouvellement du bureau</a:t>
            </a:r>
            <a:endParaRPr dirty="0"/>
          </a:p>
        </p:txBody>
      </p:sp>
      <p:sp>
        <p:nvSpPr>
          <p:cNvPr id="55299"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5300"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5301" name="Espace réservé du contenu 4"/>
          <p:cNvSpPr>
            <a:spLocks noGrp="1"/>
          </p:cNvSpPr>
          <p:nvPr>
            <p:ph sz="half" idx="1"/>
          </p:nvPr>
        </p:nvSpPr>
        <p:spPr>
          <a:xfrm>
            <a:off x="1120775" y="680936"/>
            <a:ext cx="8689975" cy="5261077"/>
          </a:xfrm>
        </p:spPr>
        <p:txBody>
          <a:bodyPr/>
          <a:lstStyle/>
          <a:p>
            <a:pPr eaLnBrk="1" hangingPunct="1"/>
            <a:r>
              <a:rPr lang="fr-FR" dirty="0"/>
              <a:t>Introduction de Pierrick &amp; Thierry </a:t>
            </a:r>
          </a:p>
          <a:p>
            <a:pPr lvl="2" eaLnBrk="1" hangingPunct="1"/>
            <a:endParaRPr lang="fr-FR" dirty="0"/>
          </a:p>
          <a:p>
            <a:pPr eaLnBrk="1" hangingPunct="1"/>
            <a:r>
              <a:rPr lang="fr-FR" dirty="0"/>
              <a:t>Identification des candidats</a:t>
            </a:r>
          </a:p>
          <a:p>
            <a:pPr lvl="2" eaLnBrk="1" hangingPunct="1"/>
            <a:endParaRPr lang="fr-FR" dirty="0"/>
          </a:p>
          <a:p>
            <a:pPr eaLnBrk="1" hangingPunct="1"/>
            <a:r>
              <a:rPr lang="fr-FR" dirty="0"/>
              <a:t>Election du bureau</a:t>
            </a:r>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r>
              <a:rPr lang="fr-FR" dirty="0"/>
              <a:t>Résultat vote </a:t>
            </a:r>
          </a:p>
          <a:p>
            <a:pPr eaLnBrk="1" hangingPunct="1"/>
            <a:endParaRPr lang="fr-FR" dirty="0"/>
          </a:p>
          <a:p>
            <a:pPr eaLnBrk="1" hangingPunct="1"/>
            <a:endParaRPr lang="fr-FR" dirty="0"/>
          </a:p>
          <a:p>
            <a:pPr eaLnBrk="1" hangingPunct="1"/>
            <a:endParaRPr lang="fr-FR" dirty="0"/>
          </a:p>
          <a:p>
            <a:pPr eaLnBrk="1" hangingPunct="1"/>
            <a:r>
              <a:rPr lang="fr-FR" dirty="0"/>
              <a:t>Photos</a:t>
            </a:r>
            <a:endParaRPr dirty="0"/>
          </a:p>
        </p:txBody>
      </p:sp>
      <p:sp>
        <p:nvSpPr>
          <p:cNvPr id="7" name="Espace réservé du contenu 6"/>
          <p:cNvSpPr>
            <a:spLocks noGrp="1"/>
          </p:cNvSpPr>
          <p:nvPr>
            <p:ph sz="quarter" idx="13"/>
          </p:nvPr>
        </p:nvSpPr>
        <p:spPr>
          <a:xfrm>
            <a:off x="1250950" y="25400"/>
            <a:ext cx="3579813" cy="236538"/>
          </a:xfrm>
        </p:spPr>
        <p:txBody>
          <a:bodyPr rtlCol="0"/>
          <a:lstStyle/>
          <a:p>
            <a:pPr eaLnBrk="1" hangingPunct="1">
              <a:defRPr/>
            </a:pPr>
            <a:r>
              <a:rPr lang="fr-FR" dirty="0"/>
              <a:t>Ambitions 2019</a:t>
            </a:r>
          </a:p>
        </p:txBody>
      </p:sp>
      <p:graphicFrame>
        <p:nvGraphicFramePr>
          <p:cNvPr id="10" name="Tableau 9"/>
          <p:cNvGraphicFramePr>
            <a:graphicFrameLocks noGrp="1"/>
          </p:cNvGraphicFramePr>
          <p:nvPr>
            <p:extLst>
              <p:ext uri="{D42A27DB-BD31-4B8C-83A1-F6EECF244321}">
                <p14:modId xmlns:p14="http://schemas.microsoft.com/office/powerpoint/2010/main" val="2512955010"/>
              </p:ext>
            </p:extLst>
          </p:nvPr>
        </p:nvGraphicFramePr>
        <p:xfrm>
          <a:off x="1531303" y="2349766"/>
          <a:ext cx="6598920" cy="1923415"/>
        </p:xfrm>
        <a:graphic>
          <a:graphicData uri="http://schemas.openxmlformats.org/drawingml/2006/table">
            <a:tbl>
              <a:tblPr firstRow="1" bandRow="1">
                <a:tableStyleId>{5C22544A-7EE6-4342-B048-85BDC9FD1C3A}</a:tableStyleId>
              </a:tblPr>
              <a:tblGrid>
                <a:gridCol w="338469">
                  <a:extLst>
                    <a:ext uri="{9D8B030D-6E8A-4147-A177-3AD203B41FA5}">
                      <a16:colId xmlns:a16="http://schemas.microsoft.com/office/drawing/2014/main" val="2413728717"/>
                    </a:ext>
                  </a:extLst>
                </a:gridCol>
                <a:gridCol w="745780">
                  <a:extLst>
                    <a:ext uri="{9D8B030D-6E8A-4147-A177-3AD203B41FA5}">
                      <a16:colId xmlns:a16="http://schemas.microsoft.com/office/drawing/2014/main" val="1230490713"/>
                    </a:ext>
                  </a:extLst>
                </a:gridCol>
                <a:gridCol w="1226848">
                  <a:extLst>
                    <a:ext uri="{9D8B030D-6E8A-4147-A177-3AD203B41FA5}">
                      <a16:colId xmlns:a16="http://schemas.microsoft.com/office/drawing/2014/main" val="845412675"/>
                    </a:ext>
                  </a:extLst>
                </a:gridCol>
                <a:gridCol w="839207">
                  <a:extLst>
                    <a:ext uri="{9D8B030D-6E8A-4147-A177-3AD203B41FA5}">
                      <a16:colId xmlns:a16="http://schemas.microsoft.com/office/drawing/2014/main" val="887745544"/>
                    </a:ext>
                  </a:extLst>
                </a:gridCol>
                <a:gridCol w="1777931">
                  <a:extLst>
                    <a:ext uri="{9D8B030D-6E8A-4147-A177-3AD203B41FA5}">
                      <a16:colId xmlns:a16="http://schemas.microsoft.com/office/drawing/2014/main" val="3678713312"/>
                    </a:ext>
                  </a:extLst>
                </a:gridCol>
                <a:gridCol w="855133">
                  <a:extLst>
                    <a:ext uri="{9D8B030D-6E8A-4147-A177-3AD203B41FA5}">
                      <a16:colId xmlns:a16="http://schemas.microsoft.com/office/drawing/2014/main" val="2093398431"/>
                    </a:ext>
                  </a:extLst>
                </a:gridCol>
                <a:gridCol w="694260">
                  <a:extLst>
                    <a:ext uri="{9D8B030D-6E8A-4147-A177-3AD203B41FA5}">
                      <a16:colId xmlns:a16="http://schemas.microsoft.com/office/drawing/2014/main" val="1194512945"/>
                    </a:ext>
                  </a:extLst>
                </a:gridCol>
                <a:gridCol w="121292">
                  <a:extLst>
                    <a:ext uri="{9D8B030D-6E8A-4147-A177-3AD203B41FA5}">
                      <a16:colId xmlns:a16="http://schemas.microsoft.com/office/drawing/2014/main" val="3464060138"/>
                    </a:ext>
                  </a:extLst>
                </a:gridCol>
              </a:tblGrid>
              <a:tr h="247015">
                <a:tc gridSpan="8">
                  <a:txBody>
                    <a:bodyPr/>
                    <a:lstStyle/>
                    <a:p>
                      <a:pPr algn="ctr">
                        <a:spcAft>
                          <a:spcPts val="300"/>
                        </a:spcAft>
                      </a:pPr>
                      <a:r>
                        <a:rPr lang="fr-FR" sz="1050" dirty="0">
                          <a:effectLst/>
                        </a:rPr>
                        <a:t>Les membres du bureau élus de la fédération aITB (6 sièges – durée 1 an)</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90355072"/>
                  </a:ext>
                </a:extLst>
              </a:tr>
              <a:tr h="247015">
                <a:tc>
                  <a:txBody>
                    <a:bodyPr/>
                    <a:lstStyle/>
                    <a:p>
                      <a:pPr algn="l">
                        <a:spcAft>
                          <a:spcPts val="300"/>
                        </a:spcAft>
                      </a:pPr>
                      <a:r>
                        <a:rPr lang="fr-FR" sz="1050">
                          <a:effectLst/>
                        </a:rPr>
                        <a:t>N°</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N° membre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Nom</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Prénom</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Fonction</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Elu le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Echéance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45323464"/>
                  </a:ext>
                </a:extLst>
              </a:tr>
              <a:tr h="217170">
                <a:tc>
                  <a:txBody>
                    <a:bodyPr/>
                    <a:lstStyle/>
                    <a:p>
                      <a:pPr algn="l">
                        <a:spcAft>
                          <a:spcPts val="300"/>
                        </a:spcAft>
                      </a:pPr>
                      <a:r>
                        <a:rPr lang="fr-FR" sz="1050">
                          <a:effectLst/>
                        </a:rPr>
                        <a:t>1</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u="none" strike="noStrike" dirty="0">
                          <a:effectLst/>
                        </a:rPr>
                        <a:t>31774</a:t>
                      </a: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MAJESTE-LABOURDENNE</a:t>
                      </a: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Franck</a:t>
                      </a:r>
                    </a:p>
                  </a:txBody>
                  <a:tcPr marL="68580" marR="68580" marT="0" marB="0" anchor="ctr"/>
                </a:tc>
                <a:tc>
                  <a:txBody>
                    <a:bodyPr/>
                    <a:lstStyle/>
                    <a:p>
                      <a:pPr algn="ctr">
                        <a:spcAft>
                          <a:spcPts val="300"/>
                        </a:spcAft>
                      </a:pPr>
                      <a:r>
                        <a:rPr lang="fr-FR" sz="1050">
                          <a:effectLst/>
                        </a:rPr>
                        <a:t>Président</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24381092"/>
                  </a:ext>
                </a:extLst>
              </a:tr>
              <a:tr h="160020">
                <a:tc>
                  <a:txBody>
                    <a:bodyPr/>
                    <a:lstStyle/>
                    <a:p>
                      <a:pPr algn="l">
                        <a:spcAft>
                          <a:spcPts val="300"/>
                        </a:spcAft>
                      </a:pPr>
                      <a:r>
                        <a:rPr lang="fr-FR" sz="1050">
                          <a:effectLst/>
                        </a:rPr>
                        <a:t>2</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i="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Absence candidat </a:t>
                      </a:r>
                    </a:p>
                  </a:txBody>
                  <a:tcPr marL="68580" marR="68580" marT="0" marB="0" anchor="ctr"/>
                </a:tc>
                <a:tc>
                  <a:txBody>
                    <a:bodyPr/>
                    <a:lstStyle/>
                    <a:p>
                      <a:pPr algn="l">
                        <a:spcAft>
                          <a:spcPts val="300"/>
                        </a:spcAft>
                      </a:pP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Vice-Président</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45516667"/>
                  </a:ext>
                </a:extLst>
              </a:tr>
              <a:tr h="217170">
                <a:tc>
                  <a:txBody>
                    <a:bodyPr/>
                    <a:lstStyle/>
                    <a:p>
                      <a:pPr algn="l">
                        <a:spcAft>
                          <a:spcPts val="300"/>
                        </a:spcAft>
                      </a:pPr>
                      <a:r>
                        <a:rPr lang="fr-FR" sz="1050">
                          <a:effectLst/>
                        </a:rPr>
                        <a:t>3</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u="none" strike="noStrike" dirty="0">
                          <a:effectLst/>
                        </a:rPr>
                        <a:t>2589</a:t>
                      </a: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CORFMAT</a:t>
                      </a: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Carole</a:t>
                      </a:r>
                    </a:p>
                  </a:txBody>
                  <a:tcPr marL="68580" marR="68580" marT="0" marB="0" anchor="ctr"/>
                </a:tc>
                <a:tc>
                  <a:txBody>
                    <a:bodyPr/>
                    <a:lstStyle/>
                    <a:p>
                      <a:pPr algn="ctr">
                        <a:spcAft>
                          <a:spcPts val="300"/>
                        </a:spcAft>
                      </a:pPr>
                      <a:r>
                        <a:rPr lang="fr-FR" sz="1050">
                          <a:effectLst/>
                        </a:rPr>
                        <a:t>Secrétaire Générale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02696292"/>
                  </a:ext>
                </a:extLst>
              </a:tr>
              <a:tr h="217170">
                <a:tc>
                  <a:txBody>
                    <a:bodyPr/>
                    <a:lstStyle/>
                    <a:p>
                      <a:pPr algn="l">
                        <a:spcAft>
                          <a:spcPts val="300"/>
                        </a:spcAft>
                      </a:pPr>
                      <a:r>
                        <a:rPr lang="fr-FR" sz="1050">
                          <a:effectLst/>
                        </a:rPr>
                        <a:t>4</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i="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Absence candidat</a:t>
                      </a:r>
                    </a:p>
                  </a:txBody>
                  <a:tcPr marL="68580" marR="68580" marT="0" marB="0" anchor="ctr"/>
                </a:tc>
                <a:tc>
                  <a:txBody>
                    <a:bodyPr/>
                    <a:lstStyle/>
                    <a:p>
                      <a:pPr algn="l">
                        <a:spcAft>
                          <a:spcPts val="300"/>
                        </a:spcAft>
                      </a:pP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Secrétaire Générale Adjointe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5992610"/>
                  </a:ext>
                </a:extLst>
              </a:tr>
              <a:tr h="217170">
                <a:tc>
                  <a:txBody>
                    <a:bodyPr/>
                    <a:lstStyle/>
                    <a:p>
                      <a:pPr algn="l">
                        <a:spcAft>
                          <a:spcPts val="300"/>
                        </a:spcAft>
                      </a:pPr>
                      <a:r>
                        <a:rPr lang="fr-FR" sz="1050">
                          <a:effectLst/>
                        </a:rPr>
                        <a:t>5</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854781" rtl="0" eaLnBrk="1" fontAlgn="auto" latinLnBrk="0" hangingPunct="1">
                        <a:lnSpc>
                          <a:spcPct val="100000"/>
                        </a:lnSpc>
                        <a:spcBef>
                          <a:spcPts val="0"/>
                        </a:spcBef>
                        <a:spcAft>
                          <a:spcPts val="300"/>
                        </a:spcAft>
                        <a:buClrTx/>
                        <a:buSzTx/>
                        <a:buFontTx/>
                        <a:buNone/>
                        <a:tabLst/>
                        <a:defRPr/>
                      </a:pPr>
                      <a:r>
                        <a:rPr lang="fr-FR" sz="1000" u="none" strike="noStrike" dirty="0">
                          <a:effectLst/>
                        </a:rPr>
                        <a:t>2264</a:t>
                      </a:r>
                      <a:endParaRPr lang="fr-FR" sz="1000" b="0" i="0" u="none" strike="noStrike" dirty="0">
                        <a:solidFill>
                          <a:srgbClr val="000000"/>
                        </a:solidFill>
                        <a:effectLst/>
                        <a:latin typeface="Calibri" panose="020F0502020204030204" pitchFamily="34" charset="0"/>
                      </a:endParaRP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URIEN</a:t>
                      </a:r>
                    </a:p>
                  </a:txBody>
                  <a:tcPr marL="68580" marR="68580" marT="0" marB="0" anchor="ctr"/>
                </a:tc>
                <a:tc>
                  <a:txBody>
                    <a:bodyPr/>
                    <a:lstStyle/>
                    <a:p>
                      <a:pPr algn="l">
                        <a:spcAft>
                          <a:spcPts val="30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Thierry</a:t>
                      </a:r>
                    </a:p>
                  </a:txBody>
                  <a:tcPr marL="68580" marR="68580" marT="0" marB="0" anchor="ctr"/>
                </a:tc>
                <a:tc>
                  <a:txBody>
                    <a:bodyPr/>
                    <a:lstStyle/>
                    <a:p>
                      <a:pPr algn="ctr">
                        <a:spcAft>
                          <a:spcPts val="300"/>
                        </a:spcAft>
                      </a:pPr>
                      <a:r>
                        <a:rPr lang="fr-FR" sz="1050">
                          <a:effectLst/>
                        </a:rPr>
                        <a:t>Trésorier</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a:effectLst/>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49302615"/>
                  </a:ext>
                </a:extLst>
              </a:tr>
              <a:tr h="217170">
                <a:tc>
                  <a:txBody>
                    <a:bodyPr/>
                    <a:lstStyle/>
                    <a:p>
                      <a:pPr algn="l">
                        <a:spcAft>
                          <a:spcPts val="300"/>
                        </a:spcAft>
                      </a:pPr>
                      <a:r>
                        <a:rPr lang="fr-FR" sz="1050">
                          <a:effectLst/>
                        </a:rPr>
                        <a:t>6</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endParaRPr lang="fr-FR"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i="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Absence candidat</a:t>
                      </a:r>
                    </a:p>
                  </a:txBody>
                  <a:tcPr marL="68580" marR="68580" marT="0" marB="0" anchor="ctr"/>
                </a:tc>
                <a:tc>
                  <a:txBody>
                    <a:bodyPr/>
                    <a:lstStyle/>
                    <a:p>
                      <a:pPr algn="l">
                        <a:spcAft>
                          <a:spcPts val="300"/>
                        </a:spcAft>
                      </a:pP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a:effectLst/>
                        </a:rPr>
                        <a:t>Trésorier Adjointe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50" dirty="0">
                          <a:effectLst/>
                        </a:rPr>
                        <a:t>02/02/2019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50" dirty="0">
                          <a:effectLst/>
                        </a:rPr>
                        <a:t>AG 2019</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200" dirty="0">
                          <a:effectLst/>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77796586"/>
                  </a:ext>
                </a:extLst>
              </a:tr>
            </a:tbl>
          </a:graphicData>
        </a:graphic>
      </p:graphicFrame>
      <p:sp>
        <p:nvSpPr>
          <p:cNvPr id="3" name="Espace réservé du numéro de diapositive 2"/>
          <p:cNvSpPr>
            <a:spLocks noGrp="1"/>
          </p:cNvSpPr>
          <p:nvPr>
            <p:ph type="sldNum" sz="quarter" idx="17"/>
          </p:nvPr>
        </p:nvSpPr>
        <p:spPr/>
        <p:txBody>
          <a:bodyPr/>
          <a:lstStyle/>
          <a:p>
            <a:pPr>
              <a:defRPr/>
            </a:pPr>
            <a:fld id="{BD78C24D-B23B-4FC3-918E-5FBB80A703A7}" type="slidenum">
              <a:rPr lang="fr-FR" altLang="fr-FR" smtClean="0"/>
              <a:pPr>
                <a:defRPr/>
              </a:pPr>
              <a:t>39</a:t>
            </a:fld>
            <a:endParaRPr lang="fr-FR" altLang="fr-FR" dirty="0"/>
          </a:p>
        </p:txBody>
      </p:sp>
      <p:graphicFrame>
        <p:nvGraphicFramePr>
          <p:cNvPr id="9" name="Tableau 8"/>
          <p:cNvGraphicFramePr>
            <a:graphicFrameLocks noGrp="1"/>
          </p:cNvGraphicFramePr>
          <p:nvPr>
            <p:extLst>
              <p:ext uri="{D42A27DB-BD31-4B8C-83A1-F6EECF244321}">
                <p14:modId xmlns:p14="http://schemas.microsoft.com/office/powerpoint/2010/main" val="4169518043"/>
              </p:ext>
            </p:extLst>
          </p:nvPr>
        </p:nvGraphicFramePr>
        <p:xfrm>
          <a:off x="1531303" y="4715193"/>
          <a:ext cx="2345603" cy="1005840"/>
        </p:xfrm>
        <a:graphic>
          <a:graphicData uri="http://schemas.openxmlformats.org/drawingml/2006/table">
            <a:tbl>
              <a:tblPr firstRow="1" bandRow="1">
                <a:tableStyleId>{5C22544A-7EE6-4342-B048-85BDC9FD1C3A}</a:tableStyleId>
              </a:tblPr>
              <a:tblGrid>
                <a:gridCol w="1460386">
                  <a:extLst>
                    <a:ext uri="{9D8B030D-6E8A-4147-A177-3AD203B41FA5}">
                      <a16:colId xmlns:a16="http://schemas.microsoft.com/office/drawing/2014/main" val="2840400545"/>
                    </a:ext>
                  </a:extLst>
                </a:gridCol>
                <a:gridCol w="885217">
                  <a:extLst>
                    <a:ext uri="{9D8B030D-6E8A-4147-A177-3AD203B41FA5}">
                      <a16:colId xmlns:a16="http://schemas.microsoft.com/office/drawing/2014/main" val="3398936342"/>
                    </a:ext>
                  </a:extLst>
                </a:gridCol>
              </a:tblGrid>
              <a:tr h="0">
                <a:tc gridSpan="2">
                  <a:txBody>
                    <a:bodyPr/>
                    <a:lstStyle/>
                    <a:p>
                      <a:pPr algn="ctr"/>
                      <a:r>
                        <a:rPr lang="fr-FR" sz="1050" baseline="0" dirty="0"/>
                        <a:t>1</a:t>
                      </a:r>
                      <a:r>
                        <a:rPr lang="fr-FR" sz="1050" baseline="30000" dirty="0"/>
                        <a:t>ère</a:t>
                      </a:r>
                      <a:r>
                        <a:rPr lang="fr-FR" sz="1050" dirty="0"/>
                        <a:t> résolution</a:t>
                      </a:r>
                    </a:p>
                  </a:txBody>
                  <a:tcPr/>
                </a:tc>
                <a:tc hMerge="1">
                  <a:txBody>
                    <a:bodyPr/>
                    <a:lstStyle/>
                    <a:p>
                      <a:endParaRPr lang="fr-FR" sz="1400" dirty="0"/>
                    </a:p>
                  </a:txBody>
                  <a:tcPr/>
                </a:tc>
                <a:extLst>
                  <a:ext uri="{0D108BD9-81ED-4DB2-BD59-A6C34878D82A}">
                    <a16:rowId xmlns:a16="http://schemas.microsoft.com/office/drawing/2014/main" val="926502888"/>
                  </a:ext>
                </a:extLst>
              </a:tr>
              <a:tr h="0">
                <a:tc>
                  <a:txBody>
                    <a:bodyPr/>
                    <a:lstStyle/>
                    <a:p>
                      <a:r>
                        <a:rPr lang="fr-FR" sz="1050" dirty="0"/>
                        <a:t>Nb voix « pour »</a:t>
                      </a:r>
                    </a:p>
                  </a:txBody>
                  <a:tcPr/>
                </a:tc>
                <a:tc>
                  <a:txBody>
                    <a:bodyPr/>
                    <a:lstStyle/>
                    <a:p>
                      <a:r>
                        <a:rPr lang="fr-FR" sz="1050" dirty="0"/>
                        <a:t>11</a:t>
                      </a:r>
                    </a:p>
                  </a:txBody>
                  <a:tcPr/>
                </a:tc>
                <a:extLst>
                  <a:ext uri="{0D108BD9-81ED-4DB2-BD59-A6C34878D82A}">
                    <a16:rowId xmlns:a16="http://schemas.microsoft.com/office/drawing/2014/main" val="4054356084"/>
                  </a:ext>
                </a:extLst>
              </a:tr>
              <a:tr h="0">
                <a:tc>
                  <a:txBody>
                    <a:bodyPr/>
                    <a:lstStyle/>
                    <a:p>
                      <a:r>
                        <a:rPr lang="fr-FR" sz="1050" dirty="0"/>
                        <a:t>Nb voix « contre »</a:t>
                      </a:r>
                    </a:p>
                  </a:txBody>
                  <a:tcPr/>
                </a:tc>
                <a:tc>
                  <a:txBody>
                    <a:bodyPr/>
                    <a:lstStyle/>
                    <a:p>
                      <a:r>
                        <a:rPr lang="fr-FR" sz="1050" dirty="0"/>
                        <a:t>0</a:t>
                      </a:r>
                    </a:p>
                  </a:txBody>
                  <a:tcPr/>
                </a:tc>
                <a:extLst>
                  <a:ext uri="{0D108BD9-81ED-4DB2-BD59-A6C34878D82A}">
                    <a16:rowId xmlns:a16="http://schemas.microsoft.com/office/drawing/2014/main" val="748970751"/>
                  </a:ext>
                </a:extLst>
              </a:tr>
              <a:tr h="0">
                <a:tc>
                  <a:txBody>
                    <a:bodyPr/>
                    <a:lstStyle/>
                    <a:p>
                      <a:r>
                        <a:rPr lang="fr-FR" sz="1050" dirty="0"/>
                        <a:t>Nb « abstention »</a:t>
                      </a:r>
                    </a:p>
                  </a:txBody>
                  <a:tcPr/>
                </a:tc>
                <a:tc>
                  <a:txBody>
                    <a:bodyPr/>
                    <a:lstStyle/>
                    <a:p>
                      <a:r>
                        <a:rPr lang="fr-FR" sz="1050" dirty="0"/>
                        <a:t>0</a:t>
                      </a:r>
                    </a:p>
                  </a:txBody>
                  <a:tcPr/>
                </a:tc>
                <a:extLst>
                  <a:ext uri="{0D108BD9-81ED-4DB2-BD59-A6C34878D82A}">
                    <a16:rowId xmlns:a16="http://schemas.microsoft.com/office/drawing/2014/main" val="3990742434"/>
                  </a:ext>
                </a:extLst>
              </a:tr>
            </a:tbl>
          </a:graphicData>
        </a:graphic>
      </p:graphicFrame>
    </p:spTree>
    <p:extLst>
      <p:ext uri="{BB962C8B-B14F-4D97-AF65-F5344CB8AC3E}">
        <p14:creationId xmlns:p14="http://schemas.microsoft.com/office/powerpoint/2010/main" val="348836038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Présentations / Tour de table</a:t>
            </a:r>
          </a:p>
        </p:txBody>
      </p:sp>
      <p:sp>
        <p:nvSpPr>
          <p:cNvPr id="3" name="Espace réservé du contenu 2"/>
          <p:cNvSpPr>
            <a:spLocks noGrp="1"/>
          </p:cNvSpPr>
          <p:nvPr>
            <p:ph sz="half" idx="1"/>
          </p:nvPr>
        </p:nvSpPr>
        <p:spPr>
          <a:xfrm>
            <a:off x="1120406" y="710118"/>
            <a:ext cx="8690405" cy="5231723"/>
          </a:xfrm>
        </p:spPr>
        <p:txBody>
          <a:bodyPr/>
          <a:lstStyle/>
          <a:p>
            <a:r>
              <a:rPr lang="fr-FR" dirty="0"/>
              <a:t>Composition actuelle du bureau</a:t>
            </a:r>
          </a:p>
          <a:p>
            <a:endParaRPr lang="fr-FR" dirty="0"/>
          </a:p>
          <a:p>
            <a:endParaRPr lang="fr-FR" dirty="0"/>
          </a:p>
          <a:p>
            <a:endParaRPr lang="fr-FR" dirty="0"/>
          </a:p>
          <a:p>
            <a:endParaRPr lang="fr-FR" dirty="0"/>
          </a:p>
          <a:p>
            <a:endParaRPr lang="fr-FR" dirty="0"/>
          </a:p>
          <a:p>
            <a:endParaRPr lang="fr-FR" dirty="0"/>
          </a:p>
          <a:p>
            <a:r>
              <a:rPr lang="fr-FR" dirty="0"/>
              <a:t>Participants à cette AG</a:t>
            </a:r>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789554923"/>
              </p:ext>
            </p:extLst>
          </p:nvPr>
        </p:nvGraphicFramePr>
        <p:xfrm>
          <a:off x="1974715" y="3484609"/>
          <a:ext cx="7928042" cy="2837331"/>
        </p:xfrm>
        <a:graphic>
          <a:graphicData uri="http://schemas.openxmlformats.org/drawingml/2006/table">
            <a:tbl>
              <a:tblPr firstRow="1" bandRow="1">
                <a:tableStyleId>{00A15C55-8517-42AA-B614-E9B94910E393}</a:tableStyleId>
              </a:tblPr>
              <a:tblGrid>
                <a:gridCol w="566572">
                  <a:extLst>
                    <a:ext uri="{9D8B030D-6E8A-4147-A177-3AD203B41FA5}">
                      <a16:colId xmlns:a16="http://schemas.microsoft.com/office/drawing/2014/main" val="3285149168"/>
                    </a:ext>
                  </a:extLst>
                </a:gridCol>
                <a:gridCol w="1558074">
                  <a:extLst>
                    <a:ext uri="{9D8B030D-6E8A-4147-A177-3AD203B41FA5}">
                      <a16:colId xmlns:a16="http://schemas.microsoft.com/office/drawing/2014/main" val="4219772998"/>
                    </a:ext>
                  </a:extLst>
                </a:gridCol>
                <a:gridCol w="991500">
                  <a:extLst>
                    <a:ext uri="{9D8B030D-6E8A-4147-A177-3AD203B41FA5}">
                      <a16:colId xmlns:a16="http://schemas.microsoft.com/office/drawing/2014/main" val="463342421"/>
                    </a:ext>
                  </a:extLst>
                </a:gridCol>
                <a:gridCol w="991500">
                  <a:extLst>
                    <a:ext uri="{9D8B030D-6E8A-4147-A177-3AD203B41FA5}">
                      <a16:colId xmlns:a16="http://schemas.microsoft.com/office/drawing/2014/main" val="3399946720"/>
                    </a:ext>
                  </a:extLst>
                </a:gridCol>
                <a:gridCol w="1709494">
                  <a:extLst>
                    <a:ext uri="{9D8B030D-6E8A-4147-A177-3AD203B41FA5}">
                      <a16:colId xmlns:a16="http://schemas.microsoft.com/office/drawing/2014/main" val="2004575777"/>
                    </a:ext>
                  </a:extLst>
                </a:gridCol>
                <a:gridCol w="1294143">
                  <a:extLst>
                    <a:ext uri="{9D8B030D-6E8A-4147-A177-3AD203B41FA5}">
                      <a16:colId xmlns:a16="http://schemas.microsoft.com/office/drawing/2014/main" val="824339299"/>
                    </a:ext>
                  </a:extLst>
                </a:gridCol>
                <a:gridCol w="816759">
                  <a:extLst>
                    <a:ext uri="{9D8B030D-6E8A-4147-A177-3AD203B41FA5}">
                      <a16:colId xmlns:a16="http://schemas.microsoft.com/office/drawing/2014/main" val="3790871899"/>
                    </a:ext>
                  </a:extLst>
                </a:gridCol>
              </a:tblGrid>
              <a:tr h="254614">
                <a:tc>
                  <a:txBody>
                    <a:bodyPr/>
                    <a:lstStyle/>
                    <a:p>
                      <a:pPr algn="ctr" fontAlgn="ctr"/>
                      <a:r>
                        <a:rPr lang="fr-FR" sz="1000" u="none" strike="noStrike">
                          <a:effectLst/>
                        </a:rPr>
                        <a:t>as_no</a:t>
                      </a:r>
                      <a:endParaRPr lang="fr-FR" sz="10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fr-FR" sz="1000" u="none" strike="noStrike" dirty="0">
                          <a:effectLst/>
                        </a:rPr>
                        <a:t>Nom</a:t>
                      </a:r>
                      <a:endParaRPr lang="fr-FR" sz="10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fr-FR" sz="1000" u="none" strike="noStrike" dirty="0">
                          <a:effectLst/>
                        </a:rPr>
                        <a:t>Prénom</a:t>
                      </a:r>
                      <a:endParaRPr lang="fr-FR" sz="10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fr-FR" sz="1000" b="1" i="0" u="none" strike="noStrike" dirty="0">
                          <a:solidFill>
                            <a:srgbClr val="FFFFFF"/>
                          </a:solidFill>
                          <a:effectLst/>
                          <a:latin typeface="Calibri" panose="020F0502020204030204" pitchFamily="34" charset="0"/>
                        </a:rPr>
                        <a:t>Employeur</a:t>
                      </a:r>
                    </a:p>
                  </a:txBody>
                  <a:tcPr marL="0" marR="0" marT="0" marB="0" anchor="ctr"/>
                </a:tc>
                <a:tc>
                  <a:txBody>
                    <a:bodyPr/>
                    <a:lstStyle/>
                    <a:p>
                      <a:pPr algn="ctr" fontAlgn="ctr"/>
                      <a:r>
                        <a:rPr lang="fr-FR" sz="1000" u="none" strike="noStrike" dirty="0">
                          <a:effectLst/>
                        </a:rPr>
                        <a:t>Entité aITB</a:t>
                      </a:r>
                      <a:endParaRPr lang="fr-FR" sz="10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fr-FR" sz="1000" u="none" strike="noStrike" dirty="0">
                          <a:effectLst/>
                        </a:rPr>
                        <a:t>Rôle </a:t>
                      </a:r>
                      <a:r>
                        <a:rPr lang="fr-FR" sz="1000" u="none" strike="noStrike" dirty="0" err="1">
                          <a:effectLst/>
                        </a:rPr>
                        <a:t>assoc</a:t>
                      </a:r>
                      <a:r>
                        <a:rPr lang="fr-FR" sz="1000" u="none" strike="noStrike" dirty="0">
                          <a:effectLst/>
                        </a:rPr>
                        <a:t> régionale</a:t>
                      </a:r>
                      <a:endParaRPr lang="fr-FR" sz="10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fr-FR" sz="1000" b="1" i="0" u="none" strike="noStrike" dirty="0">
                          <a:solidFill>
                            <a:srgbClr val="FFFFFF"/>
                          </a:solidFill>
                          <a:effectLst/>
                          <a:latin typeface="Calibri" panose="020F0502020204030204" pitchFamily="34" charset="0"/>
                        </a:rPr>
                        <a:t>Présence le 02/02 ?</a:t>
                      </a:r>
                    </a:p>
                  </a:txBody>
                  <a:tcPr marL="0" marR="0" marT="0" marB="0" anchor="ctr"/>
                </a:tc>
                <a:extLst>
                  <a:ext uri="{0D108BD9-81ED-4DB2-BD59-A6C34878D82A}">
                    <a16:rowId xmlns:a16="http://schemas.microsoft.com/office/drawing/2014/main" val="1628892437"/>
                  </a:ext>
                </a:extLst>
              </a:tr>
              <a:tr h="238477">
                <a:tc>
                  <a:txBody>
                    <a:bodyPr/>
                    <a:lstStyle/>
                    <a:p>
                      <a:pPr algn="ctr" fontAlgn="ctr"/>
                      <a:r>
                        <a:rPr lang="fr-FR" sz="1000" u="none" strike="noStrike" dirty="0">
                          <a:effectLst/>
                        </a:rPr>
                        <a:t>2589</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000" u="none" strike="noStrike" dirty="0">
                          <a:effectLst/>
                        </a:rPr>
                        <a:t>CORFMAT</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Carole</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BNPP</a:t>
                      </a:r>
                    </a:p>
                  </a:txBody>
                  <a:tcPr marL="36000" marR="36000" marT="0" marB="0" anchor="ctr"/>
                </a:tc>
                <a:tc>
                  <a:txBody>
                    <a:bodyPr/>
                    <a:lstStyle/>
                    <a:p>
                      <a:pPr algn="l" fontAlgn="ctr"/>
                      <a:r>
                        <a:rPr lang="fr-FR" sz="1000" u="none" strike="noStrike">
                          <a:effectLst/>
                        </a:rPr>
                        <a:t>AITB - Bretagne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err="1">
                          <a:solidFill>
                            <a:srgbClr val="000000"/>
                          </a:solidFill>
                          <a:effectLst/>
                          <a:latin typeface="Calibri" panose="020F0502020204030204" pitchFamily="34" charset="0"/>
                        </a:rPr>
                        <a:t>Ex-présidente</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3070972298"/>
                  </a:ext>
                </a:extLst>
              </a:tr>
              <a:tr h="341385">
                <a:tc>
                  <a:txBody>
                    <a:bodyPr/>
                    <a:lstStyle/>
                    <a:p>
                      <a:pPr algn="ctr" fontAlgn="ctr"/>
                      <a:r>
                        <a:rPr lang="fr-FR" sz="1000" b="0" i="0" u="none" strike="noStrike" dirty="0">
                          <a:solidFill>
                            <a:srgbClr val="000000"/>
                          </a:solidFill>
                          <a:effectLst/>
                          <a:latin typeface="Calibri" panose="020F0502020204030204" pitchFamily="34" charset="0"/>
                        </a:rPr>
                        <a:t>2798</a:t>
                      </a:r>
                    </a:p>
                  </a:txBody>
                  <a:tcPr marL="0" marR="0" marT="0" marB="0" anchor="ctr"/>
                </a:tc>
                <a:tc>
                  <a:txBody>
                    <a:bodyPr/>
                    <a:lstStyle/>
                    <a:p>
                      <a:pPr algn="l" fontAlgn="ctr"/>
                      <a:r>
                        <a:rPr lang="fr-FR" sz="1000" u="none" strike="noStrike" dirty="0">
                          <a:effectLst/>
                        </a:rPr>
                        <a:t>CHABANNE</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dirty="0">
                          <a:effectLst/>
                        </a:rPr>
                        <a:t>Marie-Christine</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BPACA</a:t>
                      </a:r>
                    </a:p>
                  </a:txBody>
                  <a:tcPr marL="36000" marR="36000" marT="0" marB="0" anchor="ctr"/>
                </a:tc>
                <a:tc>
                  <a:txBody>
                    <a:bodyPr/>
                    <a:lstStyle/>
                    <a:p>
                      <a:pPr algn="l" fontAlgn="ctr"/>
                      <a:r>
                        <a:rPr lang="fr-FR" sz="1000" u="none" strike="noStrike">
                          <a:effectLst/>
                        </a:rPr>
                        <a:t>AITB - Aquitaine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Trésorière et future présidente</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3657489897"/>
                  </a:ext>
                </a:extLst>
              </a:tr>
              <a:tr h="196827">
                <a:tc>
                  <a:txBody>
                    <a:bodyPr/>
                    <a:lstStyle/>
                    <a:p>
                      <a:pPr algn="ctr" fontAlgn="ctr"/>
                      <a:r>
                        <a:rPr lang="fr-FR" sz="1000" u="none" strike="noStrike" dirty="0">
                          <a:effectLst/>
                        </a:rPr>
                        <a:t>31774</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000" u="none" strike="noStrike" dirty="0">
                          <a:effectLst/>
                        </a:rPr>
                        <a:t>MAJESTE-LABOURDENNE</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dirty="0">
                          <a:effectLst/>
                        </a:rPr>
                        <a:t>Franck</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i-BP</a:t>
                      </a:r>
                    </a:p>
                  </a:txBody>
                  <a:tcPr marL="36000" marR="36000" marT="0" marB="0" anchor="ctr"/>
                </a:tc>
                <a:tc>
                  <a:txBody>
                    <a:bodyPr/>
                    <a:lstStyle/>
                    <a:p>
                      <a:pPr algn="l" fontAlgn="ctr"/>
                      <a:r>
                        <a:rPr lang="fr-FR" sz="1000" u="none" strike="noStrike">
                          <a:effectLst/>
                        </a:rPr>
                        <a:t>aITB Ile de France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Trésorier</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2042240416"/>
                  </a:ext>
                </a:extLst>
              </a:tr>
              <a:tr h="144946">
                <a:tc>
                  <a:txBody>
                    <a:bodyPr/>
                    <a:lstStyle/>
                    <a:p>
                      <a:pPr algn="ctr" fontAlgn="ctr"/>
                      <a:r>
                        <a:rPr lang="fr-FR" sz="1000" u="none" strike="noStrike" dirty="0">
                          <a:effectLst/>
                        </a:rPr>
                        <a:t>32480</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000" u="none" strike="noStrike" dirty="0">
                          <a:effectLst/>
                        </a:rPr>
                        <a:t>MEUNIER</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Pierrick</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CA Paris</a:t>
                      </a:r>
                    </a:p>
                  </a:txBody>
                  <a:tcPr marL="36000" marR="36000" marT="0" marB="0" anchor="ctr"/>
                </a:tc>
                <a:tc>
                  <a:txBody>
                    <a:bodyPr/>
                    <a:lstStyle/>
                    <a:p>
                      <a:pPr algn="l" fontAlgn="ctr"/>
                      <a:r>
                        <a:rPr lang="fr-FR" sz="1000" u="none" strike="noStrike">
                          <a:effectLst/>
                        </a:rPr>
                        <a:t>aITB Ile de France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Secrétaire Général</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1450426320"/>
                  </a:ext>
                </a:extLst>
              </a:tr>
              <a:tr h="217251">
                <a:tc>
                  <a:txBody>
                    <a:bodyPr/>
                    <a:lstStyle/>
                    <a:p>
                      <a:pPr algn="ctr" fontAlgn="ctr"/>
                      <a:r>
                        <a:rPr lang="fr-FR" sz="1000" u="none" strike="noStrike" dirty="0">
                          <a:effectLst/>
                        </a:rPr>
                        <a:t>31809</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000" u="none" strike="noStrike" dirty="0">
                          <a:effectLst/>
                        </a:rPr>
                        <a:t>PETIT</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Pauline</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BNPP</a:t>
                      </a:r>
                    </a:p>
                  </a:txBody>
                  <a:tcPr marL="36000" marR="36000" marT="0" marB="0" anchor="ctr"/>
                </a:tc>
                <a:tc>
                  <a:txBody>
                    <a:bodyPr/>
                    <a:lstStyle/>
                    <a:p>
                      <a:pPr algn="l" fontAlgn="ctr"/>
                      <a:r>
                        <a:rPr lang="fr-FR" sz="1000" u="none" strike="noStrike">
                          <a:effectLst/>
                        </a:rPr>
                        <a:t>aITB Ile de France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Présidente</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498759294"/>
                  </a:ext>
                </a:extLst>
              </a:tr>
              <a:tr h="168889">
                <a:tc>
                  <a:txBody>
                    <a:bodyPr/>
                    <a:lstStyle/>
                    <a:p>
                      <a:pPr algn="ctr" fontAlgn="ctr"/>
                      <a:r>
                        <a:rPr lang="fr-FR" sz="1000" b="0" i="0" u="none" strike="noStrike" dirty="0">
                          <a:solidFill>
                            <a:srgbClr val="000000"/>
                          </a:solidFill>
                          <a:effectLst/>
                          <a:latin typeface="Calibri" panose="020F0502020204030204" pitchFamily="34" charset="0"/>
                        </a:rPr>
                        <a:t>-</a:t>
                      </a:r>
                    </a:p>
                  </a:txBody>
                  <a:tcPr marL="0" marR="0" marT="0" marB="0" anchor="ctr"/>
                </a:tc>
                <a:tc>
                  <a:txBody>
                    <a:bodyPr/>
                    <a:lstStyle/>
                    <a:p>
                      <a:pPr algn="l" fontAlgn="ctr"/>
                      <a:r>
                        <a:rPr lang="fr-FR" sz="1000" u="none" strike="noStrike" dirty="0">
                          <a:effectLst/>
                        </a:rPr>
                        <a:t>DESBIOLLES</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René</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marL="0" marR="0" lvl="0" indent="0" algn="l" defTabSz="854781" rtl="0" eaLnBrk="1" fontAlgn="ctr" latinLnBrk="0" hangingPunct="1">
                        <a:lnSpc>
                          <a:spcPct val="100000"/>
                        </a:lnSpc>
                        <a:spcBef>
                          <a:spcPts val="0"/>
                        </a:spcBef>
                        <a:spcAft>
                          <a:spcPts val="0"/>
                        </a:spcAft>
                        <a:buClrTx/>
                        <a:buSzTx/>
                        <a:buFontTx/>
                        <a:buNone/>
                        <a:tabLst/>
                        <a:defRPr/>
                      </a:pPr>
                      <a:r>
                        <a:rPr lang="fr-FR" sz="1000" b="0" u="none" strike="noStrike" dirty="0">
                          <a:effectLst/>
                        </a:rPr>
                        <a:t>CFPB – Directeur des diplômes</a:t>
                      </a:r>
                      <a:endParaRPr lang="fr-FR" sz="1000" b="0"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dirty="0">
                          <a:effectLst/>
                        </a:rPr>
                        <a:t>S O</a:t>
                      </a:r>
                      <a:endParaRPr lang="fr-FR" sz="1000" b="0"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282185202"/>
                  </a:ext>
                </a:extLst>
              </a:tr>
              <a:tr h="177778">
                <a:tc>
                  <a:txBody>
                    <a:bodyPr/>
                    <a:lstStyle/>
                    <a:p>
                      <a:pPr algn="ctr" fontAlgn="ctr"/>
                      <a:r>
                        <a:rPr lang="fr-FR" sz="1000" u="none" strike="noStrike" dirty="0">
                          <a:effectLst/>
                        </a:rPr>
                        <a:t>2264</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000" u="none" strike="noStrike" dirty="0">
                          <a:effectLst/>
                        </a:rPr>
                        <a:t>URIEN</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Thierry</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HSBC</a:t>
                      </a:r>
                    </a:p>
                  </a:txBody>
                  <a:tcPr marL="36000" marR="36000" marT="0" marB="0" anchor="ctr"/>
                </a:tc>
                <a:tc>
                  <a:txBody>
                    <a:bodyPr/>
                    <a:lstStyle/>
                    <a:p>
                      <a:pPr algn="l" fontAlgn="ctr"/>
                      <a:r>
                        <a:rPr lang="fr-FR" sz="1000" u="none" strike="noStrike">
                          <a:effectLst/>
                        </a:rPr>
                        <a:t>aITB Ile de France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Administrateur</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989584197"/>
                  </a:ext>
                </a:extLst>
              </a:tr>
              <a:tr h="168889">
                <a:tc>
                  <a:txBody>
                    <a:bodyPr/>
                    <a:lstStyle/>
                    <a:p>
                      <a:pPr marL="0" algn="ctr" defTabSz="854781" rtl="0" eaLnBrk="1" fontAlgn="ctr" latinLnBrk="0" hangingPunct="1"/>
                      <a:r>
                        <a:rPr lang="fr-FR" sz="1000" b="0" i="0" u="none" strike="noStrike" kern="1200" dirty="0">
                          <a:solidFill>
                            <a:srgbClr val="000000"/>
                          </a:solidFill>
                          <a:effectLst/>
                          <a:latin typeface="Calibri" panose="020F0502020204030204" pitchFamily="34" charset="0"/>
                          <a:ea typeface="+mn-ea"/>
                          <a:cs typeface="+mn-cs"/>
                        </a:rPr>
                        <a:t>27964</a:t>
                      </a:r>
                    </a:p>
                  </a:txBody>
                  <a:tcPr marL="0" marR="0" marT="0" marB="0" anchor="ctr"/>
                </a:tc>
                <a:tc>
                  <a:txBody>
                    <a:bodyPr/>
                    <a:lstStyle/>
                    <a:p>
                      <a:pPr marL="0" algn="l" defTabSz="854781" rtl="0" eaLnBrk="1" fontAlgn="ctr" latinLnBrk="0" hangingPunct="1"/>
                      <a:r>
                        <a:rPr lang="fr-FR" sz="1000" b="0" i="0" u="none" strike="noStrike" kern="1200" dirty="0">
                          <a:solidFill>
                            <a:srgbClr val="000000"/>
                          </a:solidFill>
                          <a:effectLst/>
                          <a:latin typeface="Calibri" panose="020F0502020204030204" pitchFamily="34" charset="0"/>
                          <a:ea typeface="+mn-ea"/>
                          <a:cs typeface="+mn-cs"/>
                        </a:rPr>
                        <a:t>SAROLI</a:t>
                      </a:r>
                    </a:p>
                  </a:txBody>
                  <a:tcPr marL="36000" marR="36000" marT="0" marB="0" anchor="ctr"/>
                </a:tc>
                <a:tc>
                  <a:txBody>
                    <a:bodyPr/>
                    <a:lstStyle/>
                    <a:p>
                      <a:pPr algn="l" fontAlgn="ctr"/>
                      <a:r>
                        <a:rPr lang="fr-FR" sz="1000" u="none" strike="noStrike">
                          <a:effectLst/>
                        </a:rPr>
                        <a:t>Philippe</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BPAURA</a:t>
                      </a:r>
                    </a:p>
                  </a:txBody>
                  <a:tcPr marL="36000" marR="36000" marT="0" marB="0" anchor="ctr"/>
                </a:tc>
                <a:tc>
                  <a:txBody>
                    <a:bodyPr/>
                    <a:lstStyle/>
                    <a:p>
                      <a:pPr algn="l" fontAlgn="ctr"/>
                      <a:r>
                        <a:rPr lang="fr-FR" sz="1000" u="none" strike="noStrike">
                          <a:effectLst/>
                        </a:rPr>
                        <a:t>AITB - Rhône-Alpes Auvergne</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Président</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332147341"/>
                  </a:ext>
                </a:extLst>
              </a:tr>
              <a:tr h="189007">
                <a:tc>
                  <a:txBody>
                    <a:bodyPr/>
                    <a:lstStyle/>
                    <a:p>
                      <a:pPr algn="ctr" fontAlgn="b"/>
                      <a:r>
                        <a:rPr lang="fr-FR" sz="1000" b="0" i="0" u="none" strike="noStrike" dirty="0">
                          <a:solidFill>
                            <a:srgbClr val="000000"/>
                          </a:solidFill>
                          <a:effectLst/>
                          <a:latin typeface="Calibri" panose="020F0502020204030204" pitchFamily="34" charset="0"/>
                        </a:rPr>
                        <a:t>32640</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marL="0" algn="l" defTabSz="854781" rtl="0" eaLnBrk="1" fontAlgn="ctr" latinLnBrk="0" hangingPunct="1"/>
                      <a:r>
                        <a:rPr lang="fr-FR" sz="1000" b="0" i="0" u="none" strike="noStrike" kern="1200" dirty="0">
                          <a:solidFill>
                            <a:srgbClr val="000000"/>
                          </a:solidFill>
                          <a:effectLst/>
                          <a:latin typeface="Calibri" panose="020F0502020204030204" pitchFamily="34" charset="0"/>
                          <a:ea typeface="+mn-ea"/>
                          <a:cs typeface="+mn-cs"/>
                        </a:rPr>
                        <a:t>BACUEZ</a:t>
                      </a:r>
                    </a:p>
                  </a:txBody>
                  <a:tcPr marL="36000" marR="36000" marT="0" marB="0" anchor="ctr"/>
                </a:tc>
                <a:tc>
                  <a:txBody>
                    <a:bodyPr/>
                    <a:lstStyle/>
                    <a:p>
                      <a:pPr algn="l" fontAlgn="ctr"/>
                      <a:r>
                        <a:rPr lang="fr-FR" sz="1000" u="none" strike="noStrike">
                          <a:effectLst/>
                        </a:rPr>
                        <a:t>Frédérique</a:t>
                      </a:r>
                      <a:endParaRPr lang="fr-FR" sz="1000" b="1"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i-BP</a:t>
                      </a:r>
                    </a:p>
                  </a:txBody>
                  <a:tcPr marL="36000" marR="36000" marT="0" marB="0" anchor="ctr"/>
                </a:tc>
                <a:tc>
                  <a:txBody>
                    <a:bodyPr/>
                    <a:lstStyle/>
                    <a:p>
                      <a:pPr algn="l" fontAlgn="ctr"/>
                      <a:r>
                        <a:rPr lang="fr-FR" sz="1000" u="none" strike="noStrike">
                          <a:effectLst/>
                        </a:rPr>
                        <a:t>Future AITB - Midi Pyrénées ?</a:t>
                      </a:r>
                      <a:endParaRPr lang="fr-FR" sz="1000" b="0" i="0" u="none" strike="noStrike">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a:effectLst/>
                        </a:rPr>
                        <a:t>Potentielle repreneuse</a:t>
                      </a:r>
                      <a:endParaRPr lang="fr-F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2938599159"/>
                  </a:ext>
                </a:extLst>
              </a:tr>
              <a:tr h="178125">
                <a:tc>
                  <a:txBody>
                    <a:bodyPr/>
                    <a:lstStyle/>
                    <a:p>
                      <a:pPr marL="0" algn="ctr" defTabSz="854781" rtl="0" eaLnBrk="1" fontAlgn="ctr" latinLnBrk="0" hangingPunct="1"/>
                      <a:r>
                        <a:rPr lang="fr-FR" sz="1000" b="0" i="0" u="none" strike="noStrike" kern="1200" dirty="0">
                          <a:solidFill>
                            <a:srgbClr val="000000"/>
                          </a:solidFill>
                          <a:effectLst/>
                          <a:latin typeface="Calibri" panose="020F0502020204030204" pitchFamily="34" charset="0"/>
                          <a:ea typeface="+mn-ea"/>
                          <a:cs typeface="+mn-cs"/>
                        </a:rPr>
                        <a:t>32659</a:t>
                      </a:r>
                    </a:p>
                  </a:txBody>
                  <a:tcPr marL="0" marR="0" marT="0" marB="0" anchor="ctr"/>
                </a:tc>
                <a:tc>
                  <a:txBody>
                    <a:bodyPr/>
                    <a:lstStyle/>
                    <a:p>
                      <a:pPr marL="0" algn="l" defTabSz="854781" rtl="0" eaLnBrk="1" fontAlgn="ctr" latinLnBrk="0" hangingPunct="1"/>
                      <a:r>
                        <a:rPr lang="fr-FR" sz="1000" b="0" i="0" u="none" strike="noStrike" kern="1200" dirty="0">
                          <a:solidFill>
                            <a:srgbClr val="000000"/>
                          </a:solidFill>
                          <a:effectLst/>
                          <a:latin typeface="Calibri" panose="020F0502020204030204" pitchFamily="34" charset="0"/>
                          <a:ea typeface="+mn-ea"/>
                          <a:cs typeface="+mn-cs"/>
                        </a:rPr>
                        <a:t>MIQUEL</a:t>
                      </a:r>
                    </a:p>
                  </a:txBody>
                  <a:tcPr marL="36000" marR="36000" marT="0" marB="0" anchor="ctr"/>
                </a:tc>
                <a:tc>
                  <a:txBody>
                    <a:bodyPr/>
                    <a:lstStyle/>
                    <a:p>
                      <a:pPr algn="l" fontAlgn="ctr"/>
                      <a:r>
                        <a:rPr lang="fr-FR" sz="1000" u="none" strike="noStrike" dirty="0">
                          <a:effectLst/>
                        </a:rPr>
                        <a:t>Gaëlle</a:t>
                      </a:r>
                      <a:endParaRPr lang="fr-FR" sz="1000" b="1"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BPOC</a:t>
                      </a:r>
                    </a:p>
                  </a:txBody>
                  <a:tcPr marL="36000" marR="36000" marT="0" marB="0" anchor="ctr"/>
                </a:tc>
                <a:tc>
                  <a:txBody>
                    <a:bodyPr/>
                    <a:lstStyle/>
                    <a:p>
                      <a:pPr algn="l" fontAlgn="ctr"/>
                      <a:r>
                        <a:rPr lang="fr-FR" sz="1000" u="none" strike="noStrike" dirty="0">
                          <a:effectLst/>
                        </a:rPr>
                        <a:t>Future AITB - Midi Pyrénées ?</a:t>
                      </a:r>
                      <a:endParaRPr lang="fr-FR" sz="1000" b="0" i="0" u="none" strike="noStrike" dirty="0">
                        <a:solidFill>
                          <a:srgbClr val="000000"/>
                        </a:solidFill>
                        <a:effectLst/>
                        <a:latin typeface="Calibri" panose="020F0502020204030204" pitchFamily="34" charset="0"/>
                      </a:endParaRPr>
                    </a:p>
                  </a:txBody>
                  <a:tcPr marL="36000" marR="36000" marT="0" marB="0" anchor="ctr"/>
                </a:tc>
                <a:tc>
                  <a:txBody>
                    <a:bodyPr/>
                    <a:lstStyle/>
                    <a:p>
                      <a:pPr algn="l" fontAlgn="ctr"/>
                      <a:r>
                        <a:rPr lang="fr-FR" sz="1000" u="none" strike="noStrike" dirty="0">
                          <a:effectLst/>
                        </a:rPr>
                        <a:t>Potentielle </a:t>
                      </a:r>
                      <a:r>
                        <a:rPr lang="fr-FR" sz="1000" u="none" strike="noStrike" dirty="0" err="1">
                          <a:effectLst/>
                        </a:rPr>
                        <a:t>repreneuse</a:t>
                      </a:r>
                      <a:endParaRPr lang="fr-F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2767211249"/>
                  </a:ext>
                </a:extLst>
              </a:tr>
              <a:tr h="215192">
                <a:tc>
                  <a:txBody>
                    <a:bodyPr/>
                    <a:lstStyle/>
                    <a:p>
                      <a:pPr algn="ctr" fontAlgn="ctr"/>
                      <a:r>
                        <a:rPr lang="fr-FR" sz="1000" b="0" i="0" u="none" strike="noStrike" dirty="0">
                          <a:solidFill>
                            <a:srgbClr val="000000"/>
                          </a:solidFill>
                          <a:effectLst/>
                          <a:latin typeface="Calibri" panose="020F0502020204030204" pitchFamily="34" charset="0"/>
                        </a:rPr>
                        <a:t>32096</a:t>
                      </a:r>
                    </a:p>
                  </a:txBody>
                  <a:tcPr marL="0" marR="0" marT="0" marB="0" anchor="ctr"/>
                </a:tc>
                <a:tc>
                  <a:txBody>
                    <a:bodyPr/>
                    <a:lstStyle/>
                    <a:p>
                      <a:pPr marL="0" algn="l" defTabSz="854781" rtl="0" eaLnBrk="1" fontAlgn="ctr" latinLnBrk="0" hangingPunct="1">
                        <a:spcAft>
                          <a:spcPts val="0"/>
                        </a:spcAft>
                      </a:pPr>
                      <a:r>
                        <a:rPr lang="fr-FR" sz="1000" u="none" strike="noStrike" kern="1200" dirty="0">
                          <a:solidFill>
                            <a:schemeClr val="dk1"/>
                          </a:solidFill>
                          <a:effectLst/>
                          <a:latin typeface="+mn-lt"/>
                          <a:ea typeface="+mn-ea"/>
                          <a:cs typeface="+mn-cs"/>
                        </a:rPr>
                        <a:t>CONNAN</a:t>
                      </a:r>
                    </a:p>
                  </a:txBody>
                  <a:tcPr marL="36000" marR="36000" marT="0" marB="0" anchor="ctr"/>
                </a:tc>
                <a:tc>
                  <a:txBody>
                    <a:bodyPr/>
                    <a:lstStyle/>
                    <a:p>
                      <a:pPr marL="0" algn="l" defTabSz="854781" rtl="0" eaLnBrk="1" fontAlgn="ctr" latinLnBrk="0" hangingPunct="1">
                        <a:spcAft>
                          <a:spcPts val="0"/>
                        </a:spcAft>
                      </a:pPr>
                      <a:r>
                        <a:rPr lang="fr-FR" sz="1000" u="none" strike="noStrike" kern="1200" dirty="0" err="1">
                          <a:solidFill>
                            <a:schemeClr val="dk1"/>
                          </a:solidFill>
                          <a:effectLst/>
                          <a:latin typeface="+mn-lt"/>
                          <a:ea typeface="+mn-ea"/>
                          <a:cs typeface="+mn-cs"/>
                        </a:rPr>
                        <a:t>Méven</a:t>
                      </a:r>
                      <a:endParaRPr lang="fr-FR" sz="1000" u="none" strike="noStrike" kern="1200" dirty="0">
                        <a:solidFill>
                          <a:schemeClr val="dk1"/>
                        </a:solidFill>
                        <a:effectLst/>
                        <a:latin typeface="+mn-lt"/>
                        <a:ea typeface="+mn-ea"/>
                        <a:cs typeface="+mn-cs"/>
                      </a:endParaRPr>
                    </a:p>
                  </a:txBody>
                  <a:tcPr marL="36000" marR="36000" marT="0" marB="0" anchor="ctr"/>
                </a:tc>
                <a:tc>
                  <a:txBody>
                    <a:bodyPr/>
                    <a:lstStyle/>
                    <a:p>
                      <a:pPr marL="0" algn="l" defTabSz="854781" rtl="0" eaLnBrk="1" fontAlgn="ctr" latinLnBrk="0" hangingPunct="1">
                        <a:spcAft>
                          <a:spcPts val="0"/>
                        </a:spcAft>
                      </a:pPr>
                      <a:r>
                        <a:rPr lang="fr-FR" sz="1000" b="0" u="none" strike="noStrike" kern="1200" dirty="0">
                          <a:solidFill>
                            <a:schemeClr val="dk1"/>
                          </a:solidFill>
                          <a:effectLst/>
                          <a:latin typeface="+mn-lt"/>
                          <a:ea typeface="+mn-ea"/>
                          <a:cs typeface="+mn-cs"/>
                        </a:rPr>
                        <a:t>CA Côté Armor</a:t>
                      </a:r>
                    </a:p>
                  </a:txBody>
                  <a:tcPr marL="36000" marR="36000" marT="0" marB="0" anchor="ctr"/>
                </a:tc>
                <a:tc>
                  <a:txBody>
                    <a:bodyPr/>
                    <a:lstStyle/>
                    <a:p>
                      <a:pPr marL="0" algn="l" defTabSz="854781" rtl="0" eaLnBrk="1" fontAlgn="ctr" latinLnBrk="0" hangingPunct="1">
                        <a:spcAft>
                          <a:spcPts val="0"/>
                        </a:spcAft>
                      </a:pPr>
                      <a:r>
                        <a:rPr lang="fr-FR" sz="1000" u="none" strike="noStrike" kern="1200" dirty="0">
                          <a:solidFill>
                            <a:schemeClr val="dk1"/>
                          </a:solidFill>
                          <a:effectLst/>
                          <a:latin typeface="+mn-lt"/>
                          <a:ea typeface="+mn-ea"/>
                          <a:cs typeface="+mn-cs"/>
                        </a:rPr>
                        <a:t>Futur AITB - Bretagne ?</a:t>
                      </a: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Potentiel repreneur</a:t>
                      </a: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1948555122"/>
                  </a:ext>
                </a:extLst>
              </a:tr>
              <a:tr h="125479">
                <a:tc>
                  <a:txBody>
                    <a:bodyPr/>
                    <a:lstStyle/>
                    <a:p>
                      <a:pPr algn="ctr" fontAlgn="ctr"/>
                      <a:r>
                        <a:rPr lang="fr-FR" sz="1000" b="0" i="0" u="none" strike="noStrike" dirty="0">
                          <a:solidFill>
                            <a:srgbClr val="000000"/>
                          </a:solidFill>
                          <a:effectLst/>
                          <a:latin typeface="Calibri" panose="020F0502020204030204" pitchFamily="34" charset="0"/>
                        </a:rPr>
                        <a:t>32092</a:t>
                      </a:r>
                    </a:p>
                  </a:txBody>
                  <a:tcPr marL="0" marR="0" marT="0" marB="0" anchor="ctr"/>
                </a:tc>
                <a:tc>
                  <a:txBody>
                    <a:bodyPr/>
                    <a:lstStyle/>
                    <a:p>
                      <a:pPr marL="0" algn="l" defTabSz="854781" rtl="0" eaLnBrk="1" fontAlgn="ctr" latinLnBrk="0" hangingPunct="1">
                        <a:spcAft>
                          <a:spcPts val="0"/>
                        </a:spcAft>
                      </a:pPr>
                      <a:r>
                        <a:rPr lang="fr-FR" sz="1000" u="none" strike="noStrike" kern="1200" dirty="0">
                          <a:solidFill>
                            <a:schemeClr val="dk1"/>
                          </a:solidFill>
                          <a:effectLst/>
                          <a:latin typeface="+mn-lt"/>
                          <a:ea typeface="+mn-ea"/>
                          <a:cs typeface="+mn-cs"/>
                        </a:rPr>
                        <a:t>BILLIOU</a:t>
                      </a:r>
                    </a:p>
                  </a:txBody>
                  <a:tcPr marL="36000" marR="36000" marT="0" marB="0" anchor="ctr"/>
                </a:tc>
                <a:tc>
                  <a:txBody>
                    <a:bodyPr/>
                    <a:lstStyle/>
                    <a:p>
                      <a:pPr marL="0" algn="l" defTabSz="854781" rtl="0" eaLnBrk="1" fontAlgn="ctr" latinLnBrk="0" hangingPunct="1">
                        <a:spcAft>
                          <a:spcPts val="0"/>
                        </a:spcAft>
                      </a:pPr>
                      <a:r>
                        <a:rPr lang="fr-FR" sz="1000" u="none" strike="noStrike" kern="1200" dirty="0">
                          <a:solidFill>
                            <a:schemeClr val="dk1"/>
                          </a:solidFill>
                          <a:effectLst/>
                          <a:latin typeface="+mn-lt"/>
                          <a:ea typeface="+mn-ea"/>
                          <a:cs typeface="+mn-cs"/>
                        </a:rPr>
                        <a:t>Antoine</a:t>
                      </a:r>
                    </a:p>
                  </a:txBody>
                  <a:tcPr marL="36000" marR="36000" marT="0" marB="0" anchor="ctr"/>
                </a:tc>
                <a:tc>
                  <a:txBody>
                    <a:bodyPr/>
                    <a:lstStyle/>
                    <a:p>
                      <a:pPr marL="0" algn="l" defTabSz="854781" rtl="0" eaLnBrk="1" fontAlgn="ctr" latinLnBrk="0" hangingPunct="1">
                        <a:spcAft>
                          <a:spcPts val="0"/>
                        </a:spcAft>
                      </a:pPr>
                      <a:r>
                        <a:rPr lang="fr-FR" sz="1000" b="0" u="none" strike="noStrike" kern="1200" dirty="0">
                          <a:solidFill>
                            <a:schemeClr val="dk1"/>
                          </a:solidFill>
                          <a:effectLst/>
                          <a:latin typeface="+mn-lt"/>
                          <a:ea typeface="+mn-ea"/>
                          <a:cs typeface="+mn-cs"/>
                        </a:rPr>
                        <a:t>CA Côté Armor</a:t>
                      </a:r>
                    </a:p>
                  </a:txBody>
                  <a:tcPr marL="36000" marR="36000" marT="0" marB="0" anchor="ctr"/>
                </a:tc>
                <a:tc>
                  <a:txBody>
                    <a:bodyPr/>
                    <a:lstStyle/>
                    <a:p>
                      <a:pPr marL="0" algn="l" defTabSz="854781" rtl="0" eaLnBrk="1" fontAlgn="ctr" latinLnBrk="0" hangingPunct="1">
                        <a:spcAft>
                          <a:spcPts val="0"/>
                        </a:spcAft>
                      </a:pPr>
                      <a:r>
                        <a:rPr lang="fr-FR" sz="1000" u="none" strike="noStrike" kern="1200" dirty="0">
                          <a:solidFill>
                            <a:schemeClr val="dk1"/>
                          </a:solidFill>
                          <a:effectLst/>
                          <a:latin typeface="+mn-lt"/>
                          <a:ea typeface="+mn-ea"/>
                          <a:cs typeface="+mn-cs"/>
                        </a:rPr>
                        <a:t>Futur AITB - Bretagne ?</a:t>
                      </a:r>
                    </a:p>
                  </a:txBody>
                  <a:tcPr marL="36000" marR="36000" marT="0" marB="0" anchor="ctr"/>
                </a:tc>
                <a:tc>
                  <a:txBody>
                    <a:bodyPr/>
                    <a:lstStyle/>
                    <a:p>
                      <a:pPr algn="l" fontAlgn="ctr"/>
                      <a:r>
                        <a:rPr lang="fr-FR" sz="1000" b="0" i="0" u="none" strike="noStrike" dirty="0">
                          <a:solidFill>
                            <a:srgbClr val="000000"/>
                          </a:solidFill>
                          <a:effectLst/>
                          <a:latin typeface="Calibri" panose="020F0502020204030204" pitchFamily="34" charset="0"/>
                        </a:rPr>
                        <a:t>Potentiel repreneur</a:t>
                      </a:r>
                    </a:p>
                  </a:txBody>
                  <a:tcPr marL="0" marR="0" marT="0" marB="0" anchor="ctr"/>
                </a:tc>
                <a:tc>
                  <a:txBody>
                    <a:bodyPr/>
                    <a:lstStyle/>
                    <a:p>
                      <a:pPr algn="ctr" fontAlgn="ctr"/>
                      <a:r>
                        <a:rPr lang="fr-FR" sz="1000" b="0" i="0" u="none" strike="noStrike" dirty="0">
                          <a:solidFill>
                            <a:srgbClr val="000000"/>
                          </a:solidFill>
                          <a:effectLst/>
                          <a:latin typeface="Calibri" panose="020F0502020204030204" pitchFamily="34" charset="0"/>
                        </a:rPr>
                        <a:t>OUI</a:t>
                      </a:r>
                    </a:p>
                  </a:txBody>
                  <a:tcPr marL="0" marR="0" marT="0" marB="0" anchor="ctr"/>
                </a:tc>
                <a:extLst>
                  <a:ext uri="{0D108BD9-81ED-4DB2-BD59-A6C34878D82A}">
                    <a16:rowId xmlns:a16="http://schemas.microsoft.com/office/drawing/2014/main" val="901856746"/>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657780156"/>
              </p:ext>
            </p:extLst>
          </p:nvPr>
        </p:nvGraphicFramePr>
        <p:xfrm>
          <a:off x="2554584" y="1067394"/>
          <a:ext cx="6598920" cy="2059940"/>
        </p:xfrm>
        <a:graphic>
          <a:graphicData uri="http://schemas.openxmlformats.org/drawingml/2006/table">
            <a:tbl>
              <a:tblPr firstRow="1" bandRow="1">
                <a:tableStyleId>{5C22544A-7EE6-4342-B048-85BDC9FD1C3A}</a:tableStyleId>
              </a:tblPr>
              <a:tblGrid>
                <a:gridCol w="338469">
                  <a:extLst>
                    <a:ext uri="{9D8B030D-6E8A-4147-A177-3AD203B41FA5}">
                      <a16:colId xmlns:a16="http://schemas.microsoft.com/office/drawing/2014/main" val="2413728717"/>
                    </a:ext>
                  </a:extLst>
                </a:gridCol>
                <a:gridCol w="745780">
                  <a:extLst>
                    <a:ext uri="{9D8B030D-6E8A-4147-A177-3AD203B41FA5}">
                      <a16:colId xmlns:a16="http://schemas.microsoft.com/office/drawing/2014/main" val="1230490713"/>
                    </a:ext>
                  </a:extLst>
                </a:gridCol>
                <a:gridCol w="1226848">
                  <a:extLst>
                    <a:ext uri="{9D8B030D-6E8A-4147-A177-3AD203B41FA5}">
                      <a16:colId xmlns:a16="http://schemas.microsoft.com/office/drawing/2014/main" val="845412675"/>
                    </a:ext>
                  </a:extLst>
                </a:gridCol>
                <a:gridCol w="839207">
                  <a:extLst>
                    <a:ext uri="{9D8B030D-6E8A-4147-A177-3AD203B41FA5}">
                      <a16:colId xmlns:a16="http://schemas.microsoft.com/office/drawing/2014/main" val="887745544"/>
                    </a:ext>
                  </a:extLst>
                </a:gridCol>
                <a:gridCol w="1389936">
                  <a:extLst>
                    <a:ext uri="{9D8B030D-6E8A-4147-A177-3AD203B41FA5}">
                      <a16:colId xmlns:a16="http://schemas.microsoft.com/office/drawing/2014/main" val="3678713312"/>
                    </a:ext>
                  </a:extLst>
                </a:gridCol>
                <a:gridCol w="968694">
                  <a:extLst>
                    <a:ext uri="{9D8B030D-6E8A-4147-A177-3AD203B41FA5}">
                      <a16:colId xmlns:a16="http://schemas.microsoft.com/office/drawing/2014/main" val="2093398431"/>
                    </a:ext>
                  </a:extLst>
                </a:gridCol>
                <a:gridCol w="968694">
                  <a:extLst>
                    <a:ext uri="{9D8B030D-6E8A-4147-A177-3AD203B41FA5}">
                      <a16:colId xmlns:a16="http://schemas.microsoft.com/office/drawing/2014/main" val="1194512945"/>
                    </a:ext>
                  </a:extLst>
                </a:gridCol>
                <a:gridCol w="121292">
                  <a:extLst>
                    <a:ext uri="{9D8B030D-6E8A-4147-A177-3AD203B41FA5}">
                      <a16:colId xmlns:a16="http://schemas.microsoft.com/office/drawing/2014/main" val="3464060138"/>
                    </a:ext>
                  </a:extLst>
                </a:gridCol>
              </a:tblGrid>
              <a:tr h="247015">
                <a:tc gridSpan="8">
                  <a:txBody>
                    <a:bodyPr/>
                    <a:lstStyle/>
                    <a:p>
                      <a:pPr algn="ctr">
                        <a:spcAft>
                          <a:spcPts val="300"/>
                        </a:spcAft>
                      </a:pPr>
                      <a:r>
                        <a:rPr lang="fr-FR" sz="1000" dirty="0">
                          <a:effectLst/>
                        </a:rPr>
                        <a:t>Les membres du bureau élus de la fédération aITB (6 sièges – durée 1 an)</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90355072"/>
                  </a:ext>
                </a:extLst>
              </a:tr>
              <a:tr h="247015">
                <a:tc>
                  <a:txBody>
                    <a:bodyPr/>
                    <a:lstStyle/>
                    <a:p>
                      <a:pPr algn="l">
                        <a:spcAft>
                          <a:spcPts val="300"/>
                        </a:spcAft>
                      </a:pPr>
                      <a:r>
                        <a:rPr lang="fr-FR" sz="1000">
                          <a:effectLst/>
                        </a:rPr>
                        <a:t>N°</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N° membre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Nom</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Prénom</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Fonction</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Elu le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Echéance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45323464"/>
                  </a:ext>
                </a:extLst>
              </a:tr>
              <a:tr h="217170">
                <a:tc>
                  <a:txBody>
                    <a:bodyPr/>
                    <a:lstStyle/>
                    <a:p>
                      <a:pPr algn="l">
                        <a:spcAft>
                          <a:spcPts val="300"/>
                        </a:spcAft>
                      </a:pPr>
                      <a:r>
                        <a:rPr lang="fr-FR" sz="1000">
                          <a:effectLst/>
                        </a:rPr>
                        <a:t>1</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32480</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MEUNIER</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Pierrick</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Président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24381092"/>
                  </a:ext>
                </a:extLst>
              </a:tr>
              <a:tr h="160020">
                <a:tc>
                  <a:txBody>
                    <a:bodyPr/>
                    <a:lstStyle/>
                    <a:p>
                      <a:pPr algn="l">
                        <a:spcAft>
                          <a:spcPts val="300"/>
                        </a:spcAft>
                      </a:pPr>
                      <a:r>
                        <a:rPr lang="fr-FR" sz="1000">
                          <a:effectLst/>
                        </a:rPr>
                        <a:t>2</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31774</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MAJESTE LABOURDENNE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Franck</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Vice-Président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45516667"/>
                  </a:ext>
                </a:extLst>
              </a:tr>
              <a:tr h="217170">
                <a:tc>
                  <a:txBody>
                    <a:bodyPr/>
                    <a:lstStyle/>
                    <a:p>
                      <a:pPr algn="l">
                        <a:spcAft>
                          <a:spcPts val="300"/>
                        </a:spcAft>
                      </a:pPr>
                      <a:r>
                        <a:rPr lang="fr-FR" sz="1000">
                          <a:effectLst/>
                        </a:rPr>
                        <a:t>3</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6415</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DE MALET ROQUEFORT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Mathilde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Secrétaire Générale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02696292"/>
                  </a:ext>
                </a:extLst>
              </a:tr>
              <a:tr h="217170">
                <a:tc>
                  <a:txBody>
                    <a:bodyPr/>
                    <a:lstStyle/>
                    <a:p>
                      <a:pPr algn="l">
                        <a:spcAft>
                          <a:spcPts val="300"/>
                        </a:spcAft>
                      </a:pPr>
                      <a:r>
                        <a:rPr lang="fr-FR" sz="1000">
                          <a:effectLst/>
                        </a:rPr>
                        <a:t>4</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2589</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CORFMAT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Carole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Secrétaire Générale Adjointe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5992610"/>
                  </a:ext>
                </a:extLst>
              </a:tr>
              <a:tr h="217170">
                <a:tc>
                  <a:txBody>
                    <a:bodyPr/>
                    <a:lstStyle/>
                    <a:p>
                      <a:pPr algn="l">
                        <a:spcAft>
                          <a:spcPts val="300"/>
                        </a:spcAft>
                      </a:pPr>
                      <a:r>
                        <a:rPr lang="fr-FR" sz="1000">
                          <a:effectLst/>
                        </a:rPr>
                        <a:t>5</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2264</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URIEN</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Thierry</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Trésorier</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49302615"/>
                  </a:ext>
                </a:extLst>
              </a:tr>
              <a:tr h="217170">
                <a:tc>
                  <a:txBody>
                    <a:bodyPr/>
                    <a:lstStyle/>
                    <a:p>
                      <a:pPr algn="l">
                        <a:spcAft>
                          <a:spcPts val="300"/>
                        </a:spcAft>
                      </a:pPr>
                      <a:r>
                        <a:rPr lang="fr-FR" sz="1000">
                          <a:effectLst/>
                        </a:rPr>
                        <a:t>6</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31809</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PETIT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a:effectLst/>
                        </a:rPr>
                        <a:t>Pauline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Trésorier Adjointe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fr-FR" sz="1000">
                          <a:effectLst/>
                        </a:rPr>
                        <a:t>02/12/2017</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300"/>
                        </a:spcAft>
                      </a:pPr>
                      <a:r>
                        <a:rPr lang="fr-FR" sz="1000" dirty="0">
                          <a:effectLst/>
                        </a:rPr>
                        <a:t>AG 2018</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300"/>
                        </a:spcAft>
                      </a:pPr>
                      <a:r>
                        <a:rPr lang="fr-FR" sz="1100" dirty="0">
                          <a:effectLst/>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77796586"/>
                  </a:ext>
                </a:extLst>
              </a:tr>
            </a:tbl>
          </a:graphicData>
        </a:graphic>
      </p:graphicFrame>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4</a:t>
            </a:fld>
            <a:endParaRPr lang="fr-FR" altLang="fr-FR" dirty="0"/>
          </a:p>
        </p:txBody>
      </p:sp>
    </p:spTree>
    <p:extLst>
      <p:ext uri="{BB962C8B-B14F-4D97-AF65-F5344CB8AC3E}">
        <p14:creationId xmlns:p14="http://schemas.microsoft.com/office/powerpoint/2010/main" val="47437089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0150" y="2573338"/>
            <a:ext cx="4965700" cy="1439862"/>
          </a:xfrm>
        </p:spPr>
        <p:txBody>
          <a:bodyPr/>
          <a:lstStyle/>
          <a:p>
            <a:pPr eaLnBrk="1" hangingPunct="1">
              <a:defRPr/>
            </a:pPr>
            <a:r>
              <a:rPr lang="fr-FR" sz="1600" dirty="0"/>
              <a:t>Détail du </a:t>
            </a:r>
            <a:r>
              <a:rPr sz="1600" dirty="0"/>
              <a:t>Rapport financier</a:t>
            </a:r>
            <a:r>
              <a:rPr lang="fr-FR" sz="1600" dirty="0"/>
              <a:t> de</a:t>
            </a:r>
            <a:r>
              <a:rPr sz="1600" dirty="0"/>
              <a:t> 06/2016 </a:t>
            </a:r>
            <a:r>
              <a:rPr lang="fr-FR" sz="1600" dirty="0"/>
              <a:t>à </a:t>
            </a:r>
            <a:r>
              <a:rPr sz="1600" dirty="0"/>
              <a:t>06/2017</a:t>
            </a:r>
            <a:br>
              <a:rPr sz="1600" dirty="0"/>
            </a:br>
            <a:endParaRPr sz="1600" dirty="0"/>
          </a:p>
        </p:txBody>
      </p:sp>
      <p:sp>
        <p:nvSpPr>
          <p:cNvPr id="3" name="Espace réservé du texte 2"/>
          <p:cNvSpPr>
            <a:spLocks noGrp="1"/>
          </p:cNvSpPr>
          <p:nvPr>
            <p:ph type="body" idx="1"/>
          </p:nvPr>
        </p:nvSpPr>
        <p:spPr>
          <a:xfrm>
            <a:off x="328613" y="2441575"/>
            <a:ext cx="4270375" cy="1439863"/>
          </a:xfrm>
        </p:spPr>
        <p:txBody>
          <a:bodyPr rtlCol="0"/>
          <a:lstStyle/>
          <a:p>
            <a:pPr eaLnBrk="1" hangingPunct="1">
              <a:defRPr/>
            </a:pPr>
            <a:r>
              <a:rPr lang="fr-FR" dirty="0"/>
              <a:t>ANNEXES</a:t>
            </a:r>
          </a:p>
        </p:txBody>
      </p:sp>
      <p:sp>
        <p:nvSpPr>
          <p:cNvPr id="77828" name="Espace réservé de la date 3"/>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77829" name="Espace réservé du pied de page 4"/>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322263"/>
            <a:ext cx="9112250" cy="766762"/>
          </a:xfrm>
        </p:spPr>
        <p:txBody>
          <a:bodyPr/>
          <a:lstStyle/>
          <a:p>
            <a:pPr eaLnBrk="1" hangingPunct="1">
              <a:defRPr/>
            </a:pPr>
            <a:r>
              <a:rPr lang="fr-FR" sz="2800" dirty="0"/>
              <a:t>Détail du Rapport financier de 06/2017 à 06/2018</a:t>
            </a:r>
            <a:br>
              <a:rPr lang="fr-FR" sz="2800" dirty="0"/>
            </a:br>
            <a:endParaRPr dirty="0"/>
          </a:p>
        </p:txBody>
      </p:sp>
      <p:sp>
        <p:nvSpPr>
          <p:cNvPr id="55299" name="Espace réservé du pied de page 2"/>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Fédération aITB - Assemblée Générale</a:t>
            </a:r>
            <a:endParaRPr/>
          </a:p>
        </p:txBody>
      </p:sp>
      <p:sp>
        <p:nvSpPr>
          <p:cNvPr id="55300" name="Espace réservé de la date 3"/>
          <p:cNvSpPr>
            <a:spLocks noGrp="1"/>
          </p:cNvSpPr>
          <p:nvPr>
            <p:ph type="dt"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fr-FR"/>
              <a:t>02/02/2019</a:t>
            </a:r>
          </a:p>
        </p:txBody>
      </p:sp>
      <p:sp>
        <p:nvSpPr>
          <p:cNvPr id="55301" name="Espace réservé du contenu 4"/>
          <p:cNvSpPr>
            <a:spLocks noGrp="1"/>
          </p:cNvSpPr>
          <p:nvPr>
            <p:ph sz="half" idx="1"/>
          </p:nvPr>
        </p:nvSpPr>
        <p:spPr>
          <a:xfrm>
            <a:off x="1120775" y="1190625"/>
            <a:ext cx="8689975" cy="4751388"/>
          </a:xfrm>
        </p:spPr>
        <p:txBody>
          <a:bodyPr/>
          <a:lstStyle/>
          <a:p>
            <a:pPr eaLnBrk="1" hangingPunct="1"/>
            <a:r>
              <a:rPr lang="fr-FR" dirty="0"/>
              <a:t>Détail du rapport financier de 01/07/2017 au 30/06/2018</a:t>
            </a:r>
          </a:p>
          <a:p>
            <a:pPr lvl="1" eaLnBrk="1" hangingPunct="1"/>
            <a:endParaRPr lang="fr-FR" dirty="0"/>
          </a:p>
          <a:p>
            <a:pPr eaLnBrk="1" hangingPunct="1"/>
            <a:endParaRPr lang="fr-FR" dirty="0"/>
          </a:p>
          <a:p>
            <a:pPr eaLnBrk="1" hangingPunct="1"/>
            <a:endParaRPr lang="fr-FR" dirty="0"/>
          </a:p>
          <a:p>
            <a:pPr eaLnBrk="1" hangingPunct="1"/>
            <a:endParaRPr lang="fr-FR" dirty="0"/>
          </a:p>
          <a:p>
            <a:pPr lvl="1" eaLnBrk="1" hangingPunct="1"/>
            <a:endParaRPr dirty="0"/>
          </a:p>
        </p:txBody>
      </p:sp>
      <p:sp>
        <p:nvSpPr>
          <p:cNvPr id="7" name="Espace réservé du contenu 6"/>
          <p:cNvSpPr>
            <a:spLocks noGrp="1"/>
          </p:cNvSpPr>
          <p:nvPr>
            <p:ph sz="quarter" idx="13"/>
          </p:nvPr>
        </p:nvSpPr>
        <p:spPr>
          <a:xfrm>
            <a:off x="1250950" y="25400"/>
            <a:ext cx="3579813" cy="236538"/>
          </a:xfrm>
        </p:spPr>
        <p:txBody>
          <a:bodyPr rtlCol="0"/>
          <a:lstStyle/>
          <a:p>
            <a:pPr eaLnBrk="1" hangingPunct="1">
              <a:defRPr/>
            </a:pPr>
            <a:r>
              <a:rPr lang="fr-FR" dirty="0"/>
              <a:t>ANNEXE</a:t>
            </a:r>
          </a:p>
        </p:txBody>
      </p:sp>
      <p:graphicFrame>
        <p:nvGraphicFramePr>
          <p:cNvPr id="5" name="Objet 4"/>
          <p:cNvGraphicFramePr>
            <a:graphicFrameLocks noChangeAspect="1"/>
          </p:cNvGraphicFramePr>
          <p:nvPr>
            <p:extLst>
              <p:ext uri="{D42A27DB-BD31-4B8C-83A1-F6EECF244321}">
                <p14:modId xmlns:p14="http://schemas.microsoft.com/office/powerpoint/2010/main" val="775293666"/>
              </p:ext>
            </p:extLst>
          </p:nvPr>
        </p:nvGraphicFramePr>
        <p:xfrm>
          <a:off x="4166175" y="1990962"/>
          <a:ext cx="914400" cy="771525"/>
        </p:xfrm>
        <a:graphic>
          <a:graphicData uri="http://schemas.openxmlformats.org/presentationml/2006/ole">
            <mc:AlternateContent xmlns:mc="http://schemas.openxmlformats.org/markup-compatibility/2006">
              <mc:Choice xmlns:v="urn:schemas-microsoft-com:vml" Requires="v">
                <p:oleObj spid="_x0000_s1131"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166175" y="1990962"/>
                        <a:ext cx="914400" cy="771525"/>
                      </a:xfrm>
                      <a:prstGeom prst="rect">
                        <a:avLst/>
                      </a:prstGeom>
                    </p:spPr>
                  </p:pic>
                </p:oleObj>
              </mc:Fallback>
            </mc:AlternateContent>
          </a:graphicData>
        </a:graphic>
      </p:graphicFrame>
      <p:sp>
        <p:nvSpPr>
          <p:cNvPr id="6" name="Espace réservé du numéro de diapositive 5"/>
          <p:cNvSpPr>
            <a:spLocks noGrp="1"/>
          </p:cNvSpPr>
          <p:nvPr>
            <p:ph type="sldNum" sz="quarter" idx="17"/>
          </p:nvPr>
        </p:nvSpPr>
        <p:spPr/>
        <p:txBody>
          <a:bodyPr/>
          <a:lstStyle/>
          <a:p>
            <a:pPr>
              <a:defRPr/>
            </a:pPr>
            <a:fld id="{BD78C24D-B23B-4FC3-918E-5FBB80A703A7}" type="slidenum">
              <a:rPr lang="fr-FR" altLang="fr-FR" smtClean="0"/>
              <a:pPr>
                <a:defRPr/>
              </a:pPr>
              <a:t>41</a:t>
            </a:fld>
            <a:endParaRPr lang="fr-FR" altLang="fr-FR" dirty="0"/>
          </a:p>
        </p:txBody>
      </p:sp>
    </p:spTree>
    <p:extLst>
      <p:ext uri="{BB962C8B-B14F-4D97-AF65-F5344CB8AC3E}">
        <p14:creationId xmlns:p14="http://schemas.microsoft.com/office/powerpoint/2010/main" val="226559440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Questions</a:t>
            </a:r>
          </a:p>
        </p:txBody>
      </p:sp>
      <p:sp>
        <p:nvSpPr>
          <p:cNvPr id="3" name="Espace réservé du contenu 2"/>
          <p:cNvSpPr>
            <a:spLocks noGrp="1"/>
          </p:cNvSpPr>
          <p:nvPr>
            <p:ph sz="half" idx="1"/>
          </p:nvPr>
        </p:nvSpPr>
        <p:spPr/>
        <p:txBody>
          <a:bodyPr>
            <a:normAutofit/>
          </a:bodyPr>
          <a:lstStyle/>
          <a:p>
            <a:endParaRPr lang="fr-FR" sz="1800" dirty="0"/>
          </a:p>
          <a:p>
            <a:endParaRPr lang="fr-FR" sz="1600" dirty="0"/>
          </a:p>
          <a:p>
            <a:pPr lvl="1"/>
            <a:endParaRPr lang="fr-FR" sz="1200" dirty="0">
              <a:sym typeface="Wingdings" panose="05000000000000000000" pitchFamily="2" charset="2"/>
            </a:endParaRPr>
          </a:p>
          <a:p>
            <a:pPr lvl="1"/>
            <a:endParaRPr lang="fr-FR" sz="1200" dirty="0">
              <a:sym typeface="Wingdings" panose="05000000000000000000" pitchFamily="2" charset="2"/>
            </a:endParaRPr>
          </a:p>
          <a:p>
            <a:pPr lvl="1"/>
            <a:endParaRPr lang="fr-FR" sz="1200" dirty="0">
              <a:sym typeface="Wingdings" panose="05000000000000000000" pitchFamily="2" charset="2"/>
            </a:endParaRPr>
          </a:p>
          <a:p>
            <a:pPr marL="427391" lvl="1" indent="0">
              <a:buNone/>
            </a:pPr>
            <a:endParaRPr lang="fr-FR" sz="1600" dirty="0">
              <a:sym typeface="Wingdings" panose="05000000000000000000" pitchFamily="2" charset="2"/>
            </a:endParaRPr>
          </a:p>
          <a:p>
            <a:pPr marL="427391" lvl="1" indent="0">
              <a:buNone/>
            </a:pPr>
            <a:endParaRPr lang="fr-FR" sz="1600" dirty="0">
              <a:sym typeface="Wingdings" panose="05000000000000000000" pitchFamily="2" charset="2"/>
            </a:endParaRPr>
          </a:p>
          <a:p>
            <a:pPr marL="427391" lvl="1" indent="0">
              <a:buNone/>
            </a:pPr>
            <a:endParaRPr lang="fr-FR" sz="1600" dirty="0">
              <a:sym typeface="Wingdings" panose="05000000000000000000" pitchFamily="2" charset="2"/>
            </a:endParaRPr>
          </a:p>
          <a:p>
            <a:pPr marL="427391" lvl="1" indent="0">
              <a:buNone/>
            </a:pPr>
            <a:endParaRPr lang="fr-FR" sz="1600" dirty="0">
              <a:solidFill>
                <a:srgbClr val="0070C0"/>
              </a:solidFill>
              <a:latin typeface="Cantabile" panose="00000400000000000000" pitchFamily="2" charset="0"/>
              <a:sym typeface="Wingdings" panose="05000000000000000000" pitchFamily="2" charset="2"/>
            </a:endParaRPr>
          </a:p>
          <a:p>
            <a:pPr marL="427391" lvl="1" indent="0">
              <a:buNone/>
            </a:pPr>
            <a:endParaRPr lang="fr-FR" sz="1600" dirty="0">
              <a:solidFill>
                <a:srgbClr val="0070C0"/>
              </a:solidFill>
              <a:latin typeface="Cantabile" panose="00000400000000000000" pitchFamily="2" charset="0"/>
              <a:sym typeface="Wingdings" panose="05000000000000000000" pitchFamily="2" charset="2"/>
            </a:endParaRPr>
          </a:p>
          <a:p>
            <a:pPr marL="427391" lvl="1" indent="0">
              <a:buNone/>
            </a:pPr>
            <a:endParaRPr lang="fr-FR" sz="1600" dirty="0">
              <a:solidFill>
                <a:srgbClr val="0070C0"/>
              </a:solidFill>
              <a:latin typeface="Cantabile" panose="00000400000000000000" pitchFamily="2" charset="0"/>
              <a:sym typeface="Wingdings" panose="05000000000000000000" pitchFamily="2" charset="2"/>
            </a:endParaRPr>
          </a:p>
          <a:p>
            <a:pPr marL="427391" lvl="1" indent="0">
              <a:buNone/>
            </a:pPr>
            <a:endParaRPr lang="fr-FR" sz="1600" dirty="0">
              <a:solidFill>
                <a:srgbClr val="0070C0"/>
              </a:solidFill>
              <a:latin typeface="Cantabile" panose="00000400000000000000" pitchFamily="2" charset="0"/>
              <a:sym typeface="Wingdings" panose="05000000000000000000" pitchFamily="2" charset="2"/>
            </a:endParaRPr>
          </a:p>
          <a:p>
            <a:pPr marL="427391" lvl="1" indent="0">
              <a:buNone/>
            </a:pPr>
            <a:endParaRPr lang="fr-FR" sz="1600" dirty="0">
              <a:solidFill>
                <a:srgbClr val="0070C0"/>
              </a:solidFill>
              <a:sym typeface="Wingdings" panose="05000000000000000000" pitchFamily="2" charset="2"/>
            </a:endParaRPr>
          </a:p>
          <a:p>
            <a:pPr marL="427391" lvl="1" indent="0">
              <a:buNone/>
            </a:pPr>
            <a:r>
              <a:rPr lang="fr-FR" sz="1200" dirty="0">
                <a:solidFill>
                  <a:srgbClr val="0070C0"/>
                </a:solidFill>
                <a:latin typeface="Cantabile" panose="00000400000000000000" pitchFamily="2" charset="0"/>
                <a:sym typeface="Wingdings" panose="05000000000000000000" pitchFamily="2" charset="2"/>
              </a:rPr>
              <a:t> </a:t>
            </a:r>
          </a:p>
          <a:p>
            <a:pPr lvl="1"/>
            <a:endParaRPr lang="fr-FR" sz="1200" dirty="0">
              <a:sym typeface="Wingdings" panose="05000000000000000000" pitchFamily="2" charset="2"/>
            </a:endParaRPr>
          </a:p>
          <a:p>
            <a:pPr marL="427391" lvl="1" indent="0">
              <a:buNone/>
            </a:pPr>
            <a:r>
              <a:rPr lang="fr-FR" sz="1200" dirty="0">
                <a:sym typeface="Wingdings" panose="05000000000000000000" pitchFamily="2" charset="2"/>
              </a:rPr>
              <a:t> </a:t>
            </a:r>
            <a:endParaRPr lang="fr-FR" sz="1200" dirty="0"/>
          </a:p>
          <a:p>
            <a:pPr lvl="2"/>
            <a:endParaRPr lang="fr-FR" sz="1600" dirty="0"/>
          </a:p>
          <a:p>
            <a:pPr marL="854781" lvl="2" indent="0">
              <a:buNone/>
            </a:pPr>
            <a:endParaRPr lang="fr-FR" sz="1000" dirty="0"/>
          </a:p>
          <a:p>
            <a:endParaRPr lang="fr-FR" sz="1600" dirty="0"/>
          </a:p>
          <a:p>
            <a:pPr lvl="1"/>
            <a:endParaRPr lang="fr-FR" sz="1400" dirty="0"/>
          </a:p>
        </p:txBody>
      </p:sp>
      <p:sp>
        <p:nvSpPr>
          <p:cNvPr id="9" name="Espace réservé du texte 8"/>
          <p:cNvSpPr>
            <a:spLocks noGrp="1"/>
          </p:cNvSpPr>
          <p:nvPr>
            <p:ph type="body" sz="quarter" idx="14"/>
          </p:nvPr>
        </p:nvSpPr>
        <p:spPr/>
        <p:txBody>
          <a:bodyPr/>
          <a:lstStyle/>
          <a:p>
            <a:r>
              <a:rPr lang="fr-FR" dirty="0"/>
              <a:t>.</a:t>
            </a:r>
          </a:p>
        </p:txBody>
      </p:sp>
      <p:sp>
        <p:nvSpPr>
          <p:cNvPr id="8" name="Espace réservé du contenu 7"/>
          <p:cNvSpPr>
            <a:spLocks noGrp="1"/>
          </p:cNvSpPr>
          <p:nvPr>
            <p:ph sz="quarter" idx="13"/>
          </p:nvPr>
        </p:nvSpPr>
        <p:spPr/>
        <p:txBody>
          <a:bodyPr/>
          <a:lstStyle/>
          <a:p>
            <a:r>
              <a:rPr lang="fr-FR" dirty="0"/>
              <a:t>Questions</a:t>
            </a:r>
          </a:p>
        </p:txBody>
      </p:sp>
      <p:sp>
        <p:nvSpPr>
          <p:cNvPr id="7" name="Espace réservé du pied de page 6"/>
          <p:cNvSpPr>
            <a:spLocks noGrp="1"/>
          </p:cNvSpPr>
          <p:nvPr>
            <p:ph type="ftr" sz="quarter" idx="15"/>
          </p:nvPr>
        </p:nvSpPr>
        <p:spPr/>
        <p:txBody>
          <a:bodyPr/>
          <a:lstStyle/>
          <a:p>
            <a:pPr>
              <a:defRPr/>
            </a:pPr>
            <a:r>
              <a:rPr lang="fr-FR"/>
              <a:t>Fédération aITB - Assemblée Générale</a:t>
            </a:r>
            <a:endParaRPr lang="fr-FR" dirty="0"/>
          </a:p>
        </p:txBody>
      </p:sp>
      <p:sp>
        <p:nvSpPr>
          <p:cNvPr id="5" name="Espace réservé de la date 4"/>
          <p:cNvSpPr>
            <a:spLocks noGrp="1"/>
          </p:cNvSpPr>
          <p:nvPr>
            <p:ph type="dt" sz="half" idx="16"/>
          </p:nvPr>
        </p:nvSpPr>
        <p:spPr/>
        <p:txBody>
          <a:bodyPr/>
          <a:lstStyle/>
          <a:p>
            <a:pPr>
              <a:defRPr/>
            </a:pPr>
            <a:r>
              <a:rPr lang="fr-FR"/>
              <a:t>02/02/2019</a:t>
            </a:r>
            <a:endParaRPr lang="fr-FR" dirty="0"/>
          </a:p>
        </p:txBody>
      </p:sp>
      <p:pic>
        <p:nvPicPr>
          <p:cNvPr id="11" name="Image 10"/>
          <p:cNvPicPr>
            <a:picLocks noChangeAspect="1"/>
          </p:cNvPicPr>
          <p:nvPr/>
        </p:nvPicPr>
        <p:blipFill>
          <a:blip r:embed="rId2"/>
          <a:stretch>
            <a:fillRect/>
          </a:stretch>
        </p:blipFill>
        <p:spPr>
          <a:xfrm>
            <a:off x="3805234" y="1301818"/>
            <a:ext cx="2479219" cy="2472389"/>
          </a:xfrm>
          <a:prstGeom prst="rect">
            <a:avLst/>
          </a:prstGeom>
        </p:spPr>
      </p:pic>
      <p:sp>
        <p:nvSpPr>
          <p:cNvPr id="2" name="Espace réservé du numéro de diapositive 1"/>
          <p:cNvSpPr>
            <a:spLocks noGrp="1"/>
          </p:cNvSpPr>
          <p:nvPr>
            <p:ph type="sldNum" sz="quarter" idx="17"/>
          </p:nvPr>
        </p:nvSpPr>
        <p:spPr/>
        <p:txBody>
          <a:bodyPr/>
          <a:lstStyle/>
          <a:p>
            <a:pPr>
              <a:defRPr/>
            </a:pPr>
            <a:fld id="{BD78C24D-B23B-4FC3-918E-5FBB80A703A7}" type="slidenum">
              <a:rPr lang="fr-FR" altLang="fr-FR" smtClean="0"/>
              <a:pPr>
                <a:defRPr/>
              </a:pPr>
              <a:t>42</a:t>
            </a:fld>
            <a:endParaRPr lang="fr-FR" altLang="fr-FR" dirty="0"/>
          </a:p>
        </p:txBody>
      </p:sp>
    </p:spTree>
    <p:extLst>
      <p:ext uri="{BB962C8B-B14F-4D97-AF65-F5344CB8AC3E}">
        <p14:creationId xmlns:p14="http://schemas.microsoft.com/office/powerpoint/2010/main" val="250664240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5"/>
          <p:cNvSpPr>
            <a:spLocks noGrp="1"/>
          </p:cNvSpPr>
          <p:nvPr>
            <p:ph type="title"/>
          </p:nvPr>
        </p:nvSpPr>
        <p:spPr/>
        <p:txBody>
          <a:bodyPr/>
          <a:lstStyle/>
          <a:p>
            <a:r>
              <a:rPr lang="fr-FR" altLang="fr-FR" dirty="0"/>
              <a:t>Merci de votre attention</a:t>
            </a:r>
          </a:p>
        </p:txBody>
      </p:sp>
      <p:sp>
        <p:nvSpPr>
          <p:cNvPr id="44035" name="Espace réservé du texte 1"/>
          <p:cNvSpPr>
            <a:spLocks noGrp="1"/>
          </p:cNvSpPr>
          <p:nvPr>
            <p:ph type="body" idx="1"/>
          </p:nvPr>
        </p:nvSpPr>
        <p:spPr/>
        <p:txBody>
          <a:bodyPr/>
          <a:lstStyle/>
          <a:p>
            <a:pPr eaLnBrk="1" hangingPunct="1"/>
            <a:r>
              <a:rPr lang="fr-FR" altLang="fr-FR" dirty="0"/>
              <a:t>FIN </a:t>
            </a:r>
          </a:p>
        </p:txBody>
      </p:sp>
      <p:sp>
        <p:nvSpPr>
          <p:cNvPr id="78852" name="Espace réservé de la date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solidFill>
                  <a:srgbClr val="3BCCFF"/>
                </a:solidFill>
              </a:rPr>
              <a:t>02/02/2019</a:t>
            </a:r>
            <a:endParaRPr lang="fr-FR" dirty="0">
              <a:solidFill>
                <a:srgbClr val="3BCCFF"/>
              </a:solidFill>
            </a:endParaRPr>
          </a:p>
        </p:txBody>
      </p:sp>
      <p:sp>
        <p:nvSpPr>
          <p:cNvPr id="44037" name="Espace réservé du pied de page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8B"/>
              </a:buClr>
              <a:buFont typeface="Wingdings" panose="05000000000000000000" pitchFamily="2" charset="2"/>
              <a:buChar char="§"/>
              <a:defRPr sz="2200">
                <a:solidFill>
                  <a:srgbClr val="353D41"/>
                </a:solidFill>
                <a:latin typeface="Calibri" panose="020F0502020204030204" pitchFamily="34" charset="0"/>
                <a:ea typeface="MS PGothic" panose="020B0600070205080204" pitchFamily="34" charset="-128"/>
              </a:defRPr>
            </a:lvl1pPr>
            <a:lvl2pPr marL="742950" indent="-285750">
              <a:spcBef>
                <a:spcPct val="20000"/>
              </a:spcBef>
              <a:buClr>
                <a:srgbClr val="00378B"/>
              </a:buClr>
              <a:buFont typeface="Arial" panose="020B0604020202020204" pitchFamily="34" charset="0"/>
              <a:buChar char="•"/>
              <a:defRPr sz="1900">
                <a:solidFill>
                  <a:srgbClr val="353D41"/>
                </a:solidFill>
                <a:latin typeface="Calibri" panose="020F0502020204030204" pitchFamily="34" charset="0"/>
                <a:ea typeface="MS PGothic" panose="020B0600070205080204" pitchFamily="34" charset="-128"/>
              </a:defRPr>
            </a:lvl2pPr>
            <a:lvl3pPr marL="1143000" indent="-228600">
              <a:spcBef>
                <a:spcPct val="20000"/>
              </a:spcBef>
              <a:buClr>
                <a:srgbClr val="00378B"/>
              </a:buClr>
              <a:buFont typeface="Wingdings" panose="05000000000000000000" pitchFamily="2" charset="2"/>
              <a:buChar char="§"/>
              <a:defRPr i="1">
                <a:solidFill>
                  <a:srgbClr val="353D41"/>
                </a:solidFill>
                <a:latin typeface="Calibri" panose="020F0502020204030204" pitchFamily="34" charset="0"/>
                <a:ea typeface="MS PGothic" panose="020B0600070205080204" pitchFamily="34" charset="-128"/>
              </a:defRPr>
            </a:lvl3pPr>
            <a:lvl4pPr marL="1600200" indent="-228600">
              <a:spcBef>
                <a:spcPct val="20000"/>
              </a:spcBef>
              <a:buClr>
                <a:srgbClr val="00378B"/>
              </a:buClr>
              <a:buFont typeface="Arial" panose="020B0604020202020204" pitchFamily="34" charset="0"/>
              <a:buChar char="•"/>
              <a:defRPr sz="1500" i="1">
                <a:solidFill>
                  <a:srgbClr val="353D41"/>
                </a:solidFill>
                <a:latin typeface="Calibri" panose="020F0502020204030204" pitchFamily="34" charset="0"/>
                <a:ea typeface="MS PGothic" panose="020B0600070205080204" pitchFamily="34" charset="-128"/>
              </a:defRPr>
            </a:lvl4pPr>
            <a:lvl5pPr marL="2057400" indent="-228600">
              <a:spcBef>
                <a:spcPct val="20000"/>
              </a:spcBef>
              <a:buClr>
                <a:srgbClr val="00378B"/>
              </a:buClr>
              <a:buFont typeface="Wingdings" panose="05000000000000000000" pitchFamily="2" charset="2"/>
              <a:buChar char="§"/>
              <a:defRPr sz="1100">
                <a:solidFill>
                  <a:srgbClr val="353D4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378B"/>
              </a:buClr>
              <a:buFont typeface="Wingdings" panose="05000000000000000000" pitchFamily="2" charset="2"/>
              <a:buChar char="§"/>
              <a:defRPr sz="1100">
                <a:solidFill>
                  <a:srgbClr val="353D4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378B"/>
              </a:buClr>
              <a:buFont typeface="Wingdings" panose="05000000000000000000" pitchFamily="2" charset="2"/>
              <a:buChar char="§"/>
              <a:defRPr sz="1100">
                <a:solidFill>
                  <a:srgbClr val="353D4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378B"/>
              </a:buClr>
              <a:buFont typeface="Wingdings" panose="05000000000000000000" pitchFamily="2" charset="2"/>
              <a:buChar char="§"/>
              <a:defRPr sz="1100">
                <a:solidFill>
                  <a:srgbClr val="353D4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378B"/>
              </a:buClr>
              <a:buFont typeface="Wingdings" panose="05000000000000000000" pitchFamily="2" charset="2"/>
              <a:buChar char="§"/>
              <a:defRPr sz="1100">
                <a:solidFill>
                  <a:srgbClr val="353D41"/>
                </a:solidFill>
                <a:latin typeface="Calibri" panose="020F0502020204030204" pitchFamily="34" charset="0"/>
                <a:ea typeface="MS PGothic" panose="020B0600070205080204" pitchFamily="34" charset="-128"/>
              </a:defRPr>
            </a:lvl9pPr>
          </a:lstStyle>
          <a:p>
            <a:pPr>
              <a:spcBef>
                <a:spcPct val="0"/>
              </a:spcBef>
              <a:buClrTx/>
              <a:buFontTx/>
              <a:buNone/>
            </a:pPr>
            <a:r>
              <a:rPr lang="fr-FR" altLang="fr-FR" sz="900">
                <a:solidFill>
                  <a:srgbClr val="86929A"/>
                </a:solidFill>
              </a:rPr>
              <a:t>Fédération aITB - Assemblée Générale</a:t>
            </a:r>
            <a:endParaRPr lang="fr-FR" altLang="fr-FR" sz="900" dirty="0">
              <a:solidFill>
                <a:srgbClr val="86929A"/>
              </a:solidFill>
            </a:endParaRPr>
          </a:p>
        </p:txBody>
      </p:sp>
      <p:sp>
        <p:nvSpPr>
          <p:cNvPr id="7" name="Espace réservé du texte 1"/>
          <p:cNvSpPr txBox="1">
            <a:spLocks/>
          </p:cNvSpPr>
          <p:nvPr/>
        </p:nvSpPr>
        <p:spPr bwMode="auto">
          <a:xfrm>
            <a:off x="825500" y="5521325"/>
            <a:ext cx="8721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8" tIns="42739" rIns="85478" bIns="42739"/>
          <a:lstStyle>
            <a:lvl1pPr marL="0" indent="0" algn="r" rtl="0" eaLnBrk="0" fontAlgn="base" hangingPunct="0">
              <a:spcBef>
                <a:spcPct val="20000"/>
              </a:spcBef>
              <a:spcAft>
                <a:spcPct val="0"/>
              </a:spcAft>
              <a:buClr>
                <a:srgbClr val="00378B"/>
              </a:buClr>
              <a:buFont typeface="Wingdings" pitchFamily="2" charset="2"/>
              <a:buNone/>
              <a:defRPr sz="1600" b="1" kern="1200" baseline="0">
                <a:solidFill>
                  <a:schemeClr val="accent1"/>
                </a:solidFill>
                <a:latin typeface="+mn-lt"/>
                <a:ea typeface="+mn-ea"/>
                <a:cs typeface="+mn-cs"/>
              </a:defRPr>
            </a:lvl1pPr>
            <a:lvl2pPr marL="427391" indent="0" algn="l" rtl="0" eaLnBrk="0" fontAlgn="base" hangingPunct="0">
              <a:spcBef>
                <a:spcPct val="20000"/>
              </a:spcBef>
              <a:spcAft>
                <a:spcPct val="0"/>
              </a:spcAft>
              <a:buClr>
                <a:srgbClr val="00378B"/>
              </a:buClr>
              <a:buFont typeface="Arial" charset="0"/>
              <a:buNone/>
              <a:defRPr lang="fr-FR" sz="1700" kern="1200">
                <a:solidFill>
                  <a:schemeClr val="tx1">
                    <a:tint val="75000"/>
                  </a:schemeClr>
                </a:solidFill>
                <a:latin typeface="+mn-lt"/>
                <a:ea typeface="+mn-ea"/>
                <a:cs typeface="+mn-cs"/>
              </a:defRPr>
            </a:lvl2pPr>
            <a:lvl3pPr marL="854781" indent="0" algn="l" rtl="0" eaLnBrk="0" fontAlgn="base" hangingPunct="0">
              <a:spcBef>
                <a:spcPct val="20000"/>
              </a:spcBef>
              <a:spcAft>
                <a:spcPct val="0"/>
              </a:spcAft>
              <a:buClr>
                <a:srgbClr val="00378B"/>
              </a:buClr>
              <a:buFont typeface="Wingdings" pitchFamily="2" charset="2"/>
              <a:buNone/>
              <a:defRPr sz="1500" i="1" kern="1200">
                <a:solidFill>
                  <a:schemeClr val="tx1">
                    <a:tint val="75000"/>
                  </a:schemeClr>
                </a:solidFill>
                <a:latin typeface="+mn-lt"/>
                <a:ea typeface="+mn-ea"/>
                <a:cs typeface="+mn-cs"/>
              </a:defRPr>
            </a:lvl3pPr>
            <a:lvl4pPr marL="1282172" indent="0" algn="l" rtl="0" eaLnBrk="0" fontAlgn="base" hangingPunct="0">
              <a:spcBef>
                <a:spcPct val="20000"/>
              </a:spcBef>
              <a:spcAft>
                <a:spcPct val="0"/>
              </a:spcAft>
              <a:buClr>
                <a:srgbClr val="00378B"/>
              </a:buClr>
              <a:buFont typeface="Arial" charset="0"/>
              <a:buNone/>
              <a:defRPr sz="1300" i="1" kern="1200">
                <a:solidFill>
                  <a:schemeClr val="tx1">
                    <a:tint val="75000"/>
                  </a:schemeClr>
                </a:solidFill>
                <a:latin typeface="+mn-lt"/>
                <a:ea typeface="+mn-ea"/>
                <a:cs typeface="+mn-cs"/>
              </a:defRPr>
            </a:lvl4pPr>
            <a:lvl5pPr marL="1709562" indent="0" algn="l" rtl="0" eaLnBrk="0" fontAlgn="base" hangingPunct="0">
              <a:spcBef>
                <a:spcPct val="20000"/>
              </a:spcBef>
              <a:spcAft>
                <a:spcPct val="0"/>
              </a:spcAft>
              <a:buClr>
                <a:srgbClr val="00378B"/>
              </a:buClr>
              <a:buFont typeface="Wingdings" pitchFamily="2" charset="2"/>
              <a:buNone/>
              <a:defRPr sz="1300" kern="1200">
                <a:solidFill>
                  <a:schemeClr val="tx1">
                    <a:tint val="75000"/>
                  </a:schemeClr>
                </a:solidFill>
                <a:latin typeface="+mn-lt"/>
                <a:ea typeface="+mn-ea"/>
                <a:cs typeface="+mn-cs"/>
              </a:defRPr>
            </a:lvl5pPr>
            <a:lvl6pPr marL="2136953" indent="0" algn="l" defTabSz="854781" rtl="0" eaLnBrk="1" latinLnBrk="0" hangingPunct="1">
              <a:spcBef>
                <a:spcPct val="20000"/>
              </a:spcBef>
              <a:buFont typeface="Arial" pitchFamily="34" charset="0"/>
              <a:buNone/>
              <a:defRPr sz="1300" kern="1200">
                <a:solidFill>
                  <a:schemeClr val="tx1">
                    <a:tint val="75000"/>
                  </a:schemeClr>
                </a:solidFill>
                <a:latin typeface="+mn-lt"/>
                <a:ea typeface="+mn-ea"/>
                <a:cs typeface="+mn-cs"/>
              </a:defRPr>
            </a:lvl6pPr>
            <a:lvl7pPr marL="2564343" indent="0" algn="l" defTabSz="854781" rtl="0" eaLnBrk="1" latinLnBrk="0" hangingPunct="1">
              <a:spcBef>
                <a:spcPct val="20000"/>
              </a:spcBef>
              <a:buFont typeface="Arial" pitchFamily="34" charset="0"/>
              <a:buNone/>
              <a:defRPr sz="1300" kern="1200">
                <a:solidFill>
                  <a:schemeClr val="tx1">
                    <a:tint val="75000"/>
                  </a:schemeClr>
                </a:solidFill>
                <a:latin typeface="+mn-lt"/>
                <a:ea typeface="+mn-ea"/>
                <a:cs typeface="+mn-cs"/>
              </a:defRPr>
            </a:lvl7pPr>
            <a:lvl8pPr marL="2991734" indent="0" algn="l" defTabSz="854781" rtl="0" eaLnBrk="1" latinLnBrk="0" hangingPunct="1">
              <a:spcBef>
                <a:spcPct val="20000"/>
              </a:spcBef>
              <a:buFont typeface="Arial" pitchFamily="34" charset="0"/>
              <a:buNone/>
              <a:defRPr sz="1300" kern="1200">
                <a:solidFill>
                  <a:schemeClr val="tx1">
                    <a:tint val="75000"/>
                  </a:schemeClr>
                </a:solidFill>
                <a:latin typeface="+mn-lt"/>
                <a:ea typeface="+mn-ea"/>
                <a:cs typeface="+mn-cs"/>
              </a:defRPr>
            </a:lvl8pPr>
            <a:lvl9pPr marL="3419124" indent="0" algn="l" defTabSz="854781" rtl="0" eaLnBrk="1" latinLnBrk="0" hangingPunct="1">
              <a:spcBef>
                <a:spcPct val="20000"/>
              </a:spcBef>
              <a:buFont typeface="Arial" pitchFamily="34" charset="0"/>
              <a:buNone/>
              <a:defRPr sz="1300" kern="1200">
                <a:solidFill>
                  <a:schemeClr val="tx1">
                    <a:tint val="75000"/>
                  </a:schemeClr>
                </a:solidFill>
                <a:latin typeface="+mn-lt"/>
                <a:ea typeface="+mn-ea"/>
                <a:cs typeface="+mn-cs"/>
              </a:defRPr>
            </a:lvl9pPr>
          </a:lstStyle>
          <a:p>
            <a:pPr eaLnBrk="1" hangingPunct="1">
              <a:defRPr/>
            </a:pPr>
            <a:endParaRPr lang="fr-FR" sz="1400" b="0" dirty="0">
              <a:solidFill>
                <a:schemeClr val="tx2">
                  <a:lumMod val="75000"/>
                </a:schemeClr>
              </a:solidFill>
            </a:endParaRPr>
          </a:p>
          <a:p>
            <a:pPr eaLnBrk="1" hangingPunct="1">
              <a:defRPr/>
            </a:pPr>
            <a:endParaRPr lang="fr-FR" sz="1200" b="0" dirty="0">
              <a:solidFill>
                <a:schemeClr val="tx2">
                  <a:lumMod val="75000"/>
                </a:schemeClr>
              </a:solidFill>
            </a:endParaRPr>
          </a:p>
          <a:p>
            <a:pPr eaLnBrk="1" hangingPunct="1">
              <a:defRPr/>
            </a:pPr>
            <a:r>
              <a:rPr lang="fr-FR" dirty="0"/>
              <a:t> </a:t>
            </a:r>
          </a:p>
          <a:p>
            <a:pPr eaLnBrk="1" hangingPunct="1">
              <a:defRPr/>
            </a:pPr>
            <a:endParaRPr lang="fr-FR" dirty="0"/>
          </a:p>
        </p:txBody>
      </p:sp>
    </p:spTree>
    <p:extLst>
      <p:ext uri="{BB962C8B-B14F-4D97-AF65-F5344CB8AC3E}">
        <p14:creationId xmlns:p14="http://schemas.microsoft.com/office/powerpoint/2010/main" val="9814674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Association Régionales</a:t>
            </a:r>
          </a:p>
        </p:txBody>
      </p:sp>
      <p:sp>
        <p:nvSpPr>
          <p:cNvPr id="3" name="Espace réservé du contenu 2"/>
          <p:cNvSpPr>
            <a:spLocks noGrp="1"/>
          </p:cNvSpPr>
          <p:nvPr>
            <p:ph sz="half" idx="1"/>
          </p:nvPr>
        </p:nvSpPr>
        <p:spPr/>
        <p:txBody>
          <a:bodyPr/>
          <a:lstStyle/>
          <a:p>
            <a:r>
              <a:rPr lang="fr-FR" dirty="0"/>
              <a:t>Etat des associations régionales</a:t>
            </a:r>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 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68" y="1721014"/>
            <a:ext cx="3810000" cy="3676650"/>
          </a:xfrm>
          <a:prstGeom prst="rect">
            <a:avLst/>
          </a:prstGeom>
        </p:spPr>
      </p:pic>
      <p:pic>
        <p:nvPicPr>
          <p:cNvPr id="10" name="Image 9"/>
          <p:cNvPicPr>
            <a:picLocks noChangeAspect="1"/>
          </p:cNvPicPr>
          <p:nvPr/>
        </p:nvPicPr>
        <p:blipFill>
          <a:blip r:embed="rId3"/>
          <a:stretch>
            <a:fillRect/>
          </a:stretch>
        </p:blipFill>
        <p:spPr>
          <a:xfrm>
            <a:off x="4363775" y="1721014"/>
            <a:ext cx="5798669" cy="3376280"/>
          </a:xfrm>
          <a:prstGeom prst="rect">
            <a:avLst/>
          </a:prstGeom>
        </p:spPr>
      </p:pic>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5</a:t>
            </a:fld>
            <a:endParaRPr lang="fr-FR" altLang="fr-FR" dirty="0"/>
          </a:p>
        </p:txBody>
      </p:sp>
    </p:spTree>
    <p:extLst>
      <p:ext uri="{BB962C8B-B14F-4D97-AF65-F5344CB8AC3E}">
        <p14:creationId xmlns:p14="http://schemas.microsoft.com/office/powerpoint/2010/main" val="1286528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de chaque association Régionale</a:t>
            </a:r>
          </a:p>
        </p:txBody>
      </p:sp>
      <p:sp>
        <p:nvSpPr>
          <p:cNvPr id="3" name="Espace réservé du contenu 2"/>
          <p:cNvSpPr>
            <a:spLocks noGrp="1"/>
          </p:cNvSpPr>
          <p:nvPr>
            <p:ph sz="half" idx="1"/>
          </p:nvPr>
        </p:nvSpPr>
        <p:spPr/>
        <p:txBody>
          <a:bodyPr/>
          <a:lstStyle/>
          <a:p>
            <a:endParaRPr lang="fr-FR" dirty="0"/>
          </a:p>
          <a:p>
            <a:endParaRPr lang="fr-FR" dirty="0"/>
          </a:p>
          <a:p>
            <a:r>
              <a:rPr lang="fr-FR" dirty="0"/>
              <a:t>Composition CA et Bureau</a:t>
            </a:r>
          </a:p>
          <a:p>
            <a:r>
              <a:rPr lang="fr-FR" dirty="0"/>
              <a:t>Activités réalisées en 2018</a:t>
            </a:r>
          </a:p>
          <a:p>
            <a:r>
              <a:rPr lang="fr-FR" dirty="0"/>
              <a:t>Les tops</a:t>
            </a:r>
          </a:p>
          <a:p>
            <a:r>
              <a:rPr lang="fr-FR" dirty="0"/>
              <a:t>Les flops</a:t>
            </a:r>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10" name="ZoneTexte 9"/>
          <p:cNvSpPr txBox="1"/>
          <p:nvPr/>
        </p:nvSpPr>
        <p:spPr>
          <a:xfrm>
            <a:off x="1120406" y="1301291"/>
            <a:ext cx="1992340" cy="369332"/>
          </a:xfrm>
          <a:prstGeom prst="rect">
            <a:avLst/>
          </a:prstGeom>
          <a:noFill/>
        </p:spPr>
        <p:txBody>
          <a:bodyPr wrap="none" rtlCol="0">
            <a:spAutoFit/>
          </a:bodyPr>
          <a:lstStyle/>
          <a:p>
            <a:r>
              <a:rPr lang="fr-FR" dirty="0"/>
              <a:t>10’ par association </a:t>
            </a:r>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6</a:t>
            </a:fld>
            <a:endParaRPr lang="fr-FR" altLang="fr-FR" dirty="0"/>
          </a:p>
        </p:txBody>
      </p:sp>
      <p:sp>
        <p:nvSpPr>
          <p:cNvPr id="9" name="ZoneTexte 8"/>
          <p:cNvSpPr txBox="1"/>
          <p:nvPr/>
        </p:nvSpPr>
        <p:spPr>
          <a:xfrm rot="2391217">
            <a:off x="6421695" y="1906982"/>
            <a:ext cx="2470035"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fr-FR" dirty="0"/>
              <a:t>Page modèle </a:t>
            </a:r>
          </a:p>
          <a:p>
            <a:pPr algn="ctr"/>
            <a:r>
              <a:rPr lang="fr-FR" dirty="0"/>
              <a:t>pour chaque association</a:t>
            </a:r>
          </a:p>
        </p:txBody>
      </p:sp>
    </p:spTree>
    <p:extLst>
      <p:ext uri="{BB962C8B-B14F-4D97-AF65-F5344CB8AC3E}">
        <p14:creationId xmlns:p14="http://schemas.microsoft.com/office/powerpoint/2010/main" val="1052961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Ile de France … 1/2</a:t>
            </a:r>
          </a:p>
        </p:txBody>
      </p:sp>
      <p:sp>
        <p:nvSpPr>
          <p:cNvPr id="3" name="Espace réservé du contenu 2"/>
          <p:cNvSpPr>
            <a:spLocks noGrp="1"/>
          </p:cNvSpPr>
          <p:nvPr>
            <p:ph sz="half" idx="1"/>
          </p:nvPr>
        </p:nvSpPr>
        <p:spPr/>
        <p:txBody>
          <a:bodyPr/>
          <a:lstStyle/>
          <a:p>
            <a:r>
              <a:rPr lang="fr-FR" sz="1800" dirty="0">
                <a:solidFill>
                  <a:schemeClr val="tx2">
                    <a:lumMod val="75000"/>
                  </a:schemeClr>
                </a:solidFill>
              </a:rPr>
              <a:t>Composition CA et Bureau</a:t>
            </a:r>
          </a:p>
          <a:p>
            <a:pPr lvl="1"/>
            <a:r>
              <a:rPr lang="fr-FR" dirty="0">
                <a:solidFill>
                  <a:schemeClr val="tx2">
                    <a:lumMod val="75000"/>
                  </a:schemeClr>
                </a:solidFill>
              </a:rPr>
              <a:t>12 administrateurs dont 4 membres du Bureau</a:t>
            </a:r>
          </a:p>
          <a:p>
            <a:endParaRPr lang="fr-FR" sz="1800" dirty="0">
              <a:solidFill>
                <a:schemeClr val="tx2">
                  <a:lumMod val="75000"/>
                </a:schemeClr>
              </a:solidFill>
            </a:endParaRPr>
          </a:p>
          <a:p>
            <a:r>
              <a:rPr lang="fr-FR" sz="1800" dirty="0">
                <a:solidFill>
                  <a:schemeClr val="tx2">
                    <a:lumMod val="75000"/>
                  </a:schemeClr>
                </a:solidFill>
              </a:rPr>
              <a:t>Activités réalisées en 2018</a:t>
            </a:r>
          </a:p>
          <a:p>
            <a:pPr lvl="1"/>
            <a:r>
              <a:rPr lang="fr-FR" dirty="0">
                <a:solidFill>
                  <a:srgbClr val="00B0F0"/>
                </a:solidFill>
              </a:rPr>
              <a:t>Janvier</a:t>
            </a:r>
            <a:r>
              <a:rPr lang="fr-FR" dirty="0">
                <a:solidFill>
                  <a:schemeClr val="tx2">
                    <a:lumMod val="75000"/>
                  </a:schemeClr>
                </a:solidFill>
              </a:rPr>
              <a:t> Vœux 2018 : mails aux adhérents, amis et étudiants + Envoi d’une boîte de chocolats aux personnes ayant soutenu l’Association en 2017</a:t>
            </a:r>
          </a:p>
          <a:p>
            <a:pPr lvl="1"/>
            <a:r>
              <a:rPr lang="fr-FR" dirty="0">
                <a:solidFill>
                  <a:srgbClr val="00B0F0"/>
                </a:solidFill>
              </a:rPr>
              <a:t>Mai</a:t>
            </a:r>
            <a:r>
              <a:rPr lang="fr-FR" dirty="0">
                <a:solidFill>
                  <a:schemeClr val="tx2">
                    <a:lumMod val="75000"/>
                  </a:schemeClr>
                </a:solidFill>
              </a:rPr>
              <a:t> Remise des trophées 2017 : 5 adhésions</a:t>
            </a:r>
          </a:p>
          <a:p>
            <a:pPr lvl="1"/>
            <a:r>
              <a:rPr lang="fr-FR" dirty="0">
                <a:solidFill>
                  <a:srgbClr val="00B0F0"/>
                </a:solidFill>
              </a:rPr>
              <a:t>Septembre</a:t>
            </a:r>
            <a:r>
              <a:rPr lang="fr-FR" dirty="0">
                <a:solidFill>
                  <a:schemeClr val="tx2">
                    <a:lumMod val="75000"/>
                  </a:schemeClr>
                </a:solidFill>
              </a:rPr>
              <a:t> Journée du Patrimoine : 11 participants . 2 adhésions</a:t>
            </a:r>
          </a:p>
          <a:p>
            <a:pPr lvl="1"/>
            <a:r>
              <a:rPr lang="fr-FR" dirty="0">
                <a:solidFill>
                  <a:srgbClr val="00B0F0"/>
                </a:solidFill>
              </a:rPr>
              <a:t>Décembre</a:t>
            </a:r>
            <a:r>
              <a:rPr lang="fr-FR" dirty="0">
                <a:solidFill>
                  <a:schemeClr val="tx2">
                    <a:lumMod val="75000"/>
                  </a:schemeClr>
                </a:solidFill>
              </a:rPr>
              <a:t> Remise des trophées  ITB 2018 : 1 adhésion et 4 en attente</a:t>
            </a:r>
          </a:p>
          <a:p>
            <a:pPr lvl="2"/>
            <a:endParaRPr lang="fr-FR" dirty="0">
              <a:solidFill>
                <a:schemeClr val="tx2">
                  <a:lumMod val="75000"/>
                </a:schemeClr>
              </a:solidFill>
            </a:endParaRPr>
          </a:p>
          <a:p>
            <a:r>
              <a:rPr lang="fr-FR" sz="1800" dirty="0">
                <a:solidFill>
                  <a:schemeClr val="tx2">
                    <a:lumMod val="75000"/>
                  </a:schemeClr>
                </a:solidFill>
              </a:rPr>
              <a:t>Les tops</a:t>
            </a:r>
          </a:p>
          <a:p>
            <a:pPr lvl="1"/>
            <a:r>
              <a:rPr lang="fr-FR" dirty="0">
                <a:solidFill>
                  <a:srgbClr val="00B0F0"/>
                </a:solidFill>
              </a:rPr>
              <a:t>Mars</a:t>
            </a:r>
            <a:r>
              <a:rPr lang="fr-FR" dirty="0">
                <a:solidFill>
                  <a:schemeClr val="tx2">
                    <a:lumMod val="75000"/>
                  </a:schemeClr>
                </a:solidFill>
              </a:rPr>
              <a:t> Conférence sur les entreprises en difficulté : 45 participants et 1 recrue</a:t>
            </a:r>
          </a:p>
          <a:p>
            <a:pPr lvl="2"/>
            <a:endParaRPr lang="fr-FR" dirty="0">
              <a:solidFill>
                <a:schemeClr val="tx2">
                  <a:lumMod val="75000"/>
                </a:schemeClr>
              </a:solidFill>
            </a:endParaRPr>
          </a:p>
          <a:p>
            <a:r>
              <a:rPr lang="fr-FR" sz="1800" dirty="0">
                <a:solidFill>
                  <a:schemeClr val="tx2">
                    <a:lumMod val="75000"/>
                  </a:schemeClr>
                </a:solidFill>
              </a:rPr>
              <a:t>Les flops</a:t>
            </a:r>
          </a:p>
          <a:p>
            <a:pPr lvl="1"/>
            <a:r>
              <a:rPr lang="fr-FR" i="0" dirty="0">
                <a:solidFill>
                  <a:srgbClr val="00B0F0"/>
                </a:solidFill>
              </a:rPr>
              <a:t>Février</a:t>
            </a:r>
            <a:r>
              <a:rPr lang="fr-FR" i="0" dirty="0">
                <a:solidFill>
                  <a:schemeClr val="tx2">
                    <a:lumMod val="75000"/>
                  </a:schemeClr>
                </a:solidFill>
              </a:rPr>
              <a:t> Echanges avec les Etudiants ITB2 : 4 participants sur 4 dates</a:t>
            </a:r>
          </a:p>
          <a:p>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1" name="ZoneTexte 10"/>
          <p:cNvSpPr txBox="1"/>
          <p:nvPr/>
        </p:nvSpPr>
        <p:spPr>
          <a:xfrm>
            <a:off x="698365" y="363138"/>
            <a:ext cx="1439689" cy="369332"/>
          </a:xfrm>
          <a:prstGeom prst="rect">
            <a:avLst/>
          </a:prstGeom>
          <a:noFill/>
        </p:spPr>
        <p:txBody>
          <a:bodyPr wrap="none" rtlCol="0">
            <a:spAutoFit/>
          </a:bodyPr>
          <a:lstStyle/>
          <a:p>
            <a:r>
              <a:rPr lang="fr-FR" dirty="0">
                <a:solidFill>
                  <a:schemeClr val="accent1">
                    <a:lumMod val="75000"/>
                  </a:schemeClr>
                </a:solidFill>
              </a:rPr>
              <a:t>Pauline PETIT</a:t>
            </a:r>
          </a:p>
        </p:txBody>
      </p:sp>
      <p:sp>
        <p:nvSpPr>
          <p:cNvPr id="12" name="Espace réservé du numéro de diapositive 11"/>
          <p:cNvSpPr>
            <a:spLocks noGrp="1"/>
          </p:cNvSpPr>
          <p:nvPr>
            <p:ph type="sldNum" sz="quarter" idx="17"/>
          </p:nvPr>
        </p:nvSpPr>
        <p:spPr/>
        <p:txBody>
          <a:bodyPr/>
          <a:lstStyle/>
          <a:p>
            <a:pPr>
              <a:defRPr/>
            </a:pPr>
            <a:fld id="{BD78C24D-B23B-4FC3-918E-5FBB80A703A7}" type="slidenum">
              <a:rPr lang="fr-FR" altLang="fr-FR" smtClean="0"/>
              <a:pPr>
                <a:defRPr/>
              </a:pPr>
              <a:t>7</a:t>
            </a:fld>
            <a:endParaRPr lang="fr-FR" alt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677" y="827479"/>
            <a:ext cx="1440292" cy="1429701"/>
          </a:xfrm>
          <a:prstGeom prst="rect">
            <a:avLst/>
          </a:prstGeom>
        </p:spPr>
      </p:pic>
    </p:spTree>
    <p:extLst>
      <p:ext uri="{BB962C8B-B14F-4D97-AF65-F5344CB8AC3E}">
        <p14:creationId xmlns:p14="http://schemas.microsoft.com/office/powerpoint/2010/main" val="21479335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8</a:t>
            </a:fld>
            <a:endParaRPr lang="fr-FR" altLang="fr-FR" dirty="0"/>
          </a:p>
        </p:txBody>
      </p:sp>
      <p:pic>
        <p:nvPicPr>
          <p:cNvPr id="9" name="Image 8"/>
          <p:cNvPicPr>
            <a:picLocks noChangeAspect="1"/>
          </p:cNvPicPr>
          <p:nvPr/>
        </p:nvPicPr>
        <p:blipFill>
          <a:blip r:embed="rId2"/>
          <a:stretch>
            <a:fillRect/>
          </a:stretch>
        </p:blipFill>
        <p:spPr>
          <a:xfrm>
            <a:off x="241124" y="3518362"/>
            <a:ext cx="5467350" cy="1981200"/>
          </a:xfrm>
          <a:prstGeom prst="rect">
            <a:avLst/>
          </a:prstGeom>
        </p:spPr>
      </p:pic>
      <p:pic>
        <p:nvPicPr>
          <p:cNvPr id="10" name="Image 9"/>
          <p:cNvPicPr>
            <a:picLocks noChangeAspect="1"/>
          </p:cNvPicPr>
          <p:nvPr/>
        </p:nvPicPr>
        <p:blipFill>
          <a:blip r:embed="rId3"/>
          <a:stretch>
            <a:fillRect/>
          </a:stretch>
        </p:blipFill>
        <p:spPr>
          <a:xfrm>
            <a:off x="6103144" y="3642187"/>
            <a:ext cx="3552825" cy="1733550"/>
          </a:xfrm>
          <a:prstGeom prst="rect">
            <a:avLst/>
          </a:prstGeom>
        </p:spPr>
      </p:pic>
      <p:pic>
        <p:nvPicPr>
          <p:cNvPr id="11" name="Image 10"/>
          <p:cNvPicPr>
            <a:picLocks noChangeAspect="1"/>
          </p:cNvPicPr>
          <p:nvPr/>
        </p:nvPicPr>
        <p:blipFill>
          <a:blip r:embed="rId4"/>
          <a:stretch>
            <a:fillRect/>
          </a:stretch>
        </p:blipFill>
        <p:spPr>
          <a:xfrm>
            <a:off x="297816" y="938153"/>
            <a:ext cx="5486400" cy="2286000"/>
          </a:xfrm>
          <a:prstGeom prst="rect">
            <a:avLst/>
          </a:prstGeom>
        </p:spPr>
      </p:pic>
      <p:sp>
        <p:nvSpPr>
          <p:cNvPr id="12" name="Titre 1"/>
          <p:cNvSpPr>
            <a:spLocks noGrp="1"/>
          </p:cNvSpPr>
          <p:nvPr>
            <p:ph type="title"/>
          </p:nvPr>
        </p:nvSpPr>
        <p:spPr>
          <a:xfrm>
            <a:off x="698365" y="322528"/>
            <a:ext cx="9112446" cy="765866"/>
          </a:xfrm>
        </p:spPr>
        <p:txBody>
          <a:bodyPr/>
          <a:lstStyle/>
          <a:p>
            <a:r>
              <a:rPr lang="fr-FR" dirty="0"/>
              <a:t>Bilan 2018 – Ile de France … 2/2</a:t>
            </a:r>
          </a:p>
        </p:txBody>
      </p:sp>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6682" y="1064195"/>
            <a:ext cx="3885748" cy="2416834"/>
          </a:xfrm>
          <a:prstGeom prst="rect">
            <a:avLst/>
          </a:prstGeom>
        </p:spPr>
      </p:pic>
      <p:cxnSp>
        <p:nvCxnSpPr>
          <p:cNvPr id="15" name="Connecteur droit 14"/>
          <p:cNvCxnSpPr/>
          <p:nvPr/>
        </p:nvCxnSpPr>
        <p:spPr>
          <a:xfrm>
            <a:off x="5802009" y="857682"/>
            <a:ext cx="0" cy="5321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a:cxnSpLocks/>
          </p:cNvCxnSpPr>
          <p:nvPr/>
        </p:nvCxnSpPr>
        <p:spPr>
          <a:xfrm flipV="1">
            <a:off x="241124" y="3360398"/>
            <a:ext cx="5543092" cy="984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150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2018 - </a:t>
            </a:r>
            <a:r>
              <a:rPr lang="fr-FR" cap="none" dirty="0"/>
              <a:t>a</a:t>
            </a:r>
            <a:r>
              <a:rPr lang="fr-FR" dirty="0"/>
              <a:t>ITB Bretagne … 1/1</a:t>
            </a:r>
          </a:p>
        </p:txBody>
      </p:sp>
      <p:sp>
        <p:nvSpPr>
          <p:cNvPr id="3" name="Espace réservé du contenu 2"/>
          <p:cNvSpPr>
            <a:spLocks noGrp="1"/>
          </p:cNvSpPr>
          <p:nvPr>
            <p:ph sz="half" idx="1"/>
          </p:nvPr>
        </p:nvSpPr>
        <p:spPr>
          <a:xfrm>
            <a:off x="1120406" y="1148492"/>
            <a:ext cx="8690405" cy="4793350"/>
          </a:xfrm>
        </p:spPr>
        <p:txBody>
          <a:bodyPr/>
          <a:lstStyle/>
          <a:p>
            <a:r>
              <a:rPr lang="fr-FR" dirty="0"/>
              <a:t>Composition CA et Bureau</a:t>
            </a:r>
          </a:p>
          <a:p>
            <a:pPr lvl="1"/>
            <a:r>
              <a:rPr lang="fr-FR" dirty="0"/>
              <a:t>Pas de bureau officiellement nommé et constitué compte-tenu de l’impossibilité actuellement de récupérer les documents (PV d’AG, compte trésorerie etc… malgré multiples relances auprès de Thierry JEGO). </a:t>
            </a:r>
          </a:p>
          <a:p>
            <a:pPr lvl="1"/>
            <a:r>
              <a:rPr lang="fr-FR" dirty="0"/>
              <a:t>Représentation de l’antenne Bretagne à ce jour et relations par Carole CORFMAT.</a:t>
            </a:r>
          </a:p>
          <a:p>
            <a:pPr lvl="3"/>
            <a:endParaRPr lang="fr-FR" dirty="0"/>
          </a:p>
          <a:p>
            <a:r>
              <a:rPr lang="fr-FR" dirty="0"/>
              <a:t>Activités réalisées en 2018</a:t>
            </a:r>
          </a:p>
          <a:p>
            <a:pPr lvl="1"/>
            <a:r>
              <a:rPr lang="fr-FR" dirty="0"/>
              <a:t>Pas d’action spécifique en 2018. Présence uniquement à la remise des diplômes de la nouvelle promotion ITB.</a:t>
            </a:r>
          </a:p>
          <a:p>
            <a:pPr lvl="3"/>
            <a:endParaRPr lang="fr-FR" dirty="0"/>
          </a:p>
          <a:p>
            <a:r>
              <a:rPr lang="fr-FR" dirty="0"/>
              <a:t>Les tops</a:t>
            </a:r>
          </a:p>
          <a:p>
            <a:pPr lvl="1"/>
            <a:r>
              <a:rPr lang="fr-FR" dirty="0"/>
              <a:t>s o</a:t>
            </a:r>
          </a:p>
          <a:p>
            <a:pPr lvl="3"/>
            <a:endParaRPr lang="fr-FR" dirty="0">
              <a:solidFill>
                <a:srgbClr val="FF0000"/>
              </a:solidFill>
            </a:endParaRPr>
          </a:p>
          <a:p>
            <a:r>
              <a:rPr lang="fr-FR" dirty="0"/>
              <a:t>Les flops</a:t>
            </a:r>
          </a:p>
          <a:p>
            <a:pPr lvl="1"/>
            <a:r>
              <a:rPr lang="fr-FR" dirty="0"/>
              <a:t>s o</a:t>
            </a:r>
            <a:endParaRPr lang="fr-FR" dirty="0">
              <a:solidFill>
                <a:srgbClr val="FF0000"/>
              </a:solidFill>
            </a:endParaRPr>
          </a:p>
          <a:p>
            <a:pPr marL="0" indent="0">
              <a:buNone/>
            </a:pPr>
            <a:endParaRPr lang="fr-FR" dirty="0"/>
          </a:p>
        </p:txBody>
      </p:sp>
      <p:sp>
        <p:nvSpPr>
          <p:cNvPr id="4" name="Espace réservé du texte 3"/>
          <p:cNvSpPr>
            <a:spLocks noGrp="1"/>
          </p:cNvSpPr>
          <p:nvPr>
            <p:ph type="body" sz="quarter" idx="14"/>
          </p:nvPr>
        </p:nvSpPr>
        <p:spPr/>
        <p:txBody>
          <a:bodyPr/>
          <a:lstStyle/>
          <a:p>
            <a:r>
              <a:rPr lang="fr-FR" dirty="0"/>
              <a:t>.</a:t>
            </a:r>
          </a:p>
        </p:txBody>
      </p:sp>
      <p:sp>
        <p:nvSpPr>
          <p:cNvPr id="5" name="Espace réservé du contenu 4"/>
          <p:cNvSpPr>
            <a:spLocks noGrp="1"/>
          </p:cNvSpPr>
          <p:nvPr>
            <p:ph sz="quarter" idx="13"/>
          </p:nvPr>
        </p:nvSpPr>
        <p:spPr/>
        <p:txBody>
          <a:bodyPr/>
          <a:lstStyle/>
          <a:p>
            <a:r>
              <a:rPr lang="fr-FR" dirty="0"/>
              <a:t>Bilans des associations régionales</a:t>
            </a:r>
          </a:p>
        </p:txBody>
      </p:sp>
      <p:sp>
        <p:nvSpPr>
          <p:cNvPr id="6" name="Espace réservé du pied de page 5"/>
          <p:cNvSpPr>
            <a:spLocks noGrp="1"/>
          </p:cNvSpPr>
          <p:nvPr>
            <p:ph type="ftr" sz="quarter" idx="15"/>
          </p:nvPr>
        </p:nvSpPr>
        <p:spPr/>
        <p:txBody>
          <a:bodyPr/>
          <a:lstStyle/>
          <a:p>
            <a:pPr>
              <a:defRPr/>
            </a:pPr>
            <a:r>
              <a:rPr lang="fr-FR"/>
              <a:t>Fédération aITB - Assemblée Générale</a:t>
            </a:r>
            <a:endParaRPr lang="fr-FR" dirty="0"/>
          </a:p>
        </p:txBody>
      </p:sp>
      <p:sp>
        <p:nvSpPr>
          <p:cNvPr id="7" name="Espace réservé de la date 6"/>
          <p:cNvSpPr>
            <a:spLocks noGrp="1"/>
          </p:cNvSpPr>
          <p:nvPr>
            <p:ph type="dt" sz="half" idx="16"/>
          </p:nvPr>
        </p:nvSpPr>
        <p:spPr/>
        <p:txBody>
          <a:bodyPr/>
          <a:lstStyle/>
          <a:p>
            <a:pPr>
              <a:defRPr/>
            </a:pPr>
            <a:r>
              <a:rPr lang="fr-FR"/>
              <a:t>02/02/2019</a:t>
            </a: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6" y="371333"/>
            <a:ext cx="372979" cy="372979"/>
          </a:xfrm>
          <a:prstGeom prst="rect">
            <a:avLst/>
          </a:prstGeom>
        </p:spPr>
      </p:pic>
      <p:sp>
        <p:nvSpPr>
          <p:cNvPr id="11" name="ZoneTexte 10"/>
          <p:cNvSpPr txBox="1"/>
          <p:nvPr/>
        </p:nvSpPr>
        <p:spPr>
          <a:xfrm>
            <a:off x="698365" y="363138"/>
            <a:ext cx="1767087" cy="369332"/>
          </a:xfrm>
          <a:prstGeom prst="rect">
            <a:avLst/>
          </a:prstGeom>
          <a:noFill/>
        </p:spPr>
        <p:txBody>
          <a:bodyPr wrap="none" rtlCol="0">
            <a:spAutoFit/>
          </a:bodyPr>
          <a:lstStyle/>
          <a:p>
            <a:r>
              <a:rPr lang="fr-FR" dirty="0">
                <a:solidFill>
                  <a:schemeClr val="accent1">
                    <a:lumMod val="75000"/>
                  </a:schemeClr>
                </a:solidFill>
              </a:rPr>
              <a:t>Carole CORFMAT</a:t>
            </a:r>
          </a:p>
        </p:txBody>
      </p:sp>
      <p:sp>
        <p:nvSpPr>
          <p:cNvPr id="8" name="Espace réservé du numéro de diapositive 7"/>
          <p:cNvSpPr>
            <a:spLocks noGrp="1"/>
          </p:cNvSpPr>
          <p:nvPr>
            <p:ph type="sldNum" sz="quarter" idx="17"/>
          </p:nvPr>
        </p:nvSpPr>
        <p:spPr/>
        <p:txBody>
          <a:bodyPr/>
          <a:lstStyle/>
          <a:p>
            <a:pPr>
              <a:defRPr/>
            </a:pPr>
            <a:fld id="{BD78C24D-B23B-4FC3-918E-5FBB80A703A7}" type="slidenum">
              <a:rPr lang="fr-FR" altLang="fr-FR" smtClean="0"/>
              <a:pPr>
                <a:defRPr/>
              </a:pPr>
              <a:t>9</a:t>
            </a:fld>
            <a:endParaRPr lang="fr-FR" alt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183" y="4601208"/>
            <a:ext cx="1411109" cy="1400732"/>
          </a:xfrm>
          <a:prstGeom prst="rect">
            <a:avLst/>
          </a:prstGeom>
        </p:spPr>
      </p:pic>
    </p:spTree>
    <p:extLst>
      <p:ext uri="{BB962C8B-B14F-4D97-AF65-F5344CB8AC3E}">
        <p14:creationId xmlns:p14="http://schemas.microsoft.com/office/powerpoint/2010/main" val="3730885285"/>
      </p:ext>
    </p:extLst>
  </p:cSld>
  <p:clrMapOvr>
    <a:masterClrMapping/>
  </p:clrMapOvr>
  <p:transition spd="med">
    <p:fade/>
  </p:transition>
</p:sld>
</file>

<file path=ppt/theme/theme1.xml><?xml version="1.0" encoding="utf-8"?>
<a:theme xmlns:a="http://schemas.openxmlformats.org/drawingml/2006/main" name="i-BP_modeleCorporate2013">
  <a:themeElements>
    <a:clrScheme name="banque populaire 2016">
      <a:dk1>
        <a:sysClr val="windowText" lastClr="000000"/>
      </a:dk1>
      <a:lt1>
        <a:sysClr val="window" lastClr="FFFFFF"/>
      </a:lt1>
      <a:dk2>
        <a:srgbClr val="003C82"/>
      </a:dk2>
      <a:lt2>
        <a:srgbClr val="EEECE1"/>
      </a:lt2>
      <a:accent1>
        <a:srgbClr val="16B1E6"/>
      </a:accent1>
      <a:accent2>
        <a:srgbClr val="8B0033"/>
      </a:accent2>
      <a:accent3>
        <a:srgbClr val="BBD060"/>
      </a:accent3>
      <a:accent4>
        <a:srgbClr val="9D5790"/>
      </a:accent4>
      <a:accent5>
        <a:srgbClr val="BBD060"/>
      </a:accent5>
      <a:accent6>
        <a:srgbClr val="FF8F47"/>
      </a:accent6>
      <a:hlink>
        <a:srgbClr val="0072A4"/>
      </a:hlink>
      <a:folHlink>
        <a:srgbClr val="6893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_i-BP_modelePPT_corporate.potx" id="{51726E39-EED2-4849-8F52-A9857A8B16BE}" vid="{EFC44A98-CD59-4B86-A7BE-03AE2CCC77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TaxCatchAll xmlns="5b5c71b8-da90-41f0-8c84-98e0049d4f51">
      <Value xmlns="5b5c71b8-da90-41f0-8c84-98e0049d4f51">16</Value>
      <Value xmlns="5b5c71b8-da90-41f0-8c84-98e0049d4f51">15</Value>
    </TaxCatchAll>
    <iBPCommentaires xmlns="412f4305-c4f7-4c99-a103-48d220e34763">&lt;div&gt;&lt;/div&gt;</iBPCommentaires>
    <ibpPhase xmlns="5b5c71b8-da90-41f0-8c84-98e0049d4f51">Projet</ibpPhase>
    <IbpOldDocId xmlns="5b5c71b8-da90-41f0-8c84-98e0049d4f51" xsi:nil="true"/>
  </documentManagement>
</p:properties>
</file>

<file path=customXml/item3.xml><?xml version="1.0" encoding="utf-8"?>
<?mso-contentType ?>
<SharedContentType xmlns="Microsoft.SharePoint.Taxonomy.ContentTypeSync" SourceId="0e26fc9b-a5da-400e-a67c-112af24e7f08" ContentTypeId="0x0101000EC1236AD5534D78845FE517BB46A6A0" PreviousValue="false"/>
</file>

<file path=customXml/item4.xml><?xml version="1.0" encoding="utf-8"?>
<ct:contentTypeSchema xmlns:ct="http://schemas.microsoft.com/office/2006/metadata/contentType" xmlns:ma="http://schemas.microsoft.com/office/2006/metadata/properties/metaAttributes" ct:_="" ma:_="" ma:contentTypeName="Document i-BP" ma:contentTypeID="0x0101000EC1236AD5534D78845FE517BB46A6A000D6AEB002A044894198CA941BC98561B1" ma:contentTypeVersion="264" ma:contentTypeDescription="Crée un document." ma:contentTypeScope="" ma:versionID="3ca3e0a3945be5b9915bc40c65cc33b6">
  <xsd:schema xmlns:xsd="http://www.w3.org/2001/XMLSchema" xmlns:xs="http://www.w3.org/2001/XMLSchema" xmlns:p="http://schemas.microsoft.com/office/2006/metadata/properties" xmlns:ns2="412f4305-c4f7-4c99-a103-48d220e34763" xmlns:ns3="5b5c71b8-da90-41f0-8c84-98e0049d4f51" targetNamespace="http://schemas.microsoft.com/office/2006/metadata/properties" ma:root="true" ma:fieldsID="5eb15a91a391c1777683dc0a2a590431" ns2:_="" ns3:_="">
    <xsd:import namespace="412f4305-c4f7-4c99-a103-48d220e34763"/>
    <xsd:import namespace="5b5c71b8-da90-41f0-8c84-98e0049d4f51"/>
    <xsd:element name="properties">
      <xsd:complexType>
        <xsd:sequence>
          <xsd:element name="documentManagement">
            <xsd:complexType>
              <xsd:all>
                <xsd:element ref="ns2:ibpEtat" minOccurs="0"/>
                <xsd:element ref="ns2:ibpVisibilite" minOccurs="0"/>
                <xsd:element ref="ns2:iBPCommentaires" minOccurs="0"/>
                <xsd:element ref="ns3:IbpOldDocId" minOccurs="0"/>
                <xsd:element ref="ns3:ibpPhase" minOccurs="0"/>
                <xsd:element ref="ns3:TaxCatchAll" minOccurs="0"/>
                <xsd:element ref="ns3:TaxCatchAllLabel" minOccurs="0"/>
                <xsd:element ref="ns3:IbpDirectionTaxHTField0" minOccurs="0"/>
                <xsd:element ref="ns3:IbpMetierTaxHTField0" minOccurs="0"/>
                <xsd:element ref="ns3:IbpDomaineTaxHTField0" minOccurs="0"/>
                <xsd:element ref="ns3:IbpAppUtilTaxHTField0" minOccurs="0"/>
                <xsd:element ref="ns3:IbpProduitTaxHTField0"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f4305-c4f7-4c99-a103-48d220e34763" elementFormDefault="qualified">
    <xsd:import namespace="http://schemas.microsoft.com/office/2006/documentManagement/types"/>
    <xsd:import namespace="http://schemas.microsoft.com/office/infopath/2007/PartnerControls"/>
    <xsd:element name="ibpEtat" ma:index="8" nillable="true" ma:displayName="Etat" ma:default="En cours" ma:description="L’état « A valider » permet de lancer le workflow de validation. L’état « Validé » est positionné lorsque le livrable est validé via workflow et le rend accessible selon la visibilité définie." ma:format="Dropdown" ma:internalName="ibpEtat" ma:readOnly="true">
      <xsd:simpleType>
        <xsd:restriction base="dms:Choice">
          <xsd:enumeration value="Non démarré"/>
          <xsd:enumeration value="En cours"/>
          <xsd:enumeration value="A valider"/>
          <xsd:enumeration value="Validé"/>
        </xsd:restriction>
      </xsd:simpleType>
    </xsd:element>
    <xsd:element name="ibpVisibilite" ma:index="9" nillable="true" ma:displayName="Visibilité" ma:default="i-BP" ma:format="Dropdown" ma:internalName="ibpVisibilite" ma:readOnly="true">
      <xsd:simpleType>
        <xsd:restriction base="dms:Choice">
          <xsd:enumeration value="i-BP"/>
          <xsd:enumeration value="i-BP + Banque"/>
          <xsd:enumeration value="Internes i-BP"/>
        </xsd:restriction>
      </xsd:simpleType>
    </xsd:element>
    <xsd:element name="iBPCommentaires" ma:index="10" nillable="true" ma:displayName="Commentaires" ma:internalName="iBPCommentaires" ma:readOnly="false">
      <xsd:simpleType>
        <xsd:restriction base="dms:Note">
          <xsd:maxLength value="255"/>
        </xsd:restriction>
      </xsd:simpleType>
    </xsd:element>
    <xsd:element name="_dlc_DocId" ma:index="25" nillable="true" ma:displayName="Valeur d’ID de document" ma:description="Valeur de l’ID de document affecté à cet élément." ma:internalName="_dlc_DocId" ma:readOnly="true">
      <xsd:simpleType>
        <xsd:restriction base="dms:Text"/>
      </xsd:simpleType>
    </xsd:element>
    <xsd:element name="_dlc_DocIdUrl" ma:index="26"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5c71b8-da90-41f0-8c84-98e0049d4f51" elementFormDefault="qualified">
    <xsd:import namespace="http://schemas.microsoft.com/office/2006/documentManagement/types"/>
    <xsd:import namespace="http://schemas.microsoft.com/office/infopath/2007/PartnerControls"/>
    <xsd:element name="IbpOldDocId" ma:index="11" nillable="true" ma:displayName="Ancien Doc ID Panagon" ma:internalName="IbpOldDocId" ma:readOnly="false">
      <xsd:simpleType>
        <xsd:restriction base="dms:Text">
          <xsd:maxLength value="255"/>
        </xsd:restriction>
      </xsd:simpleType>
    </xsd:element>
    <xsd:element name="ibpPhase" ma:index="12" nillable="true" ma:displayName="Phase" ma:default="Projet" ma:format="Dropdown" ma:internalName="ibpPhase" ma:readOnly="false">
      <xsd:simpleType>
        <xsd:restriction base="dms:Choice">
          <xsd:enumeration value="Projet"/>
          <xsd:enumeration value="Produit"/>
        </xsd:restriction>
      </xsd:simpleType>
    </xsd:element>
    <xsd:element name="TaxCatchAll" ma:index="13" nillable="true" ma:displayName="Taxonomy Catch All Column" ma:description="" ma:hidden="true" ma:list="{b43734dd-fed2-4eb8-8587-1100fb5846a7}" ma:internalName="TaxCatchAll" ma:showField="CatchAllData" ma:web="412f4305-c4f7-4c99-a103-48d220e3476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b43734dd-fed2-4eb8-8587-1100fb5846a7}" ma:internalName="TaxCatchAllLabel" ma:readOnly="true" ma:showField="CatchAllDataLabel" ma:web="412f4305-c4f7-4c99-a103-48d220e34763">
      <xsd:complexType>
        <xsd:complexContent>
          <xsd:extension base="dms:MultiChoiceLookup">
            <xsd:sequence>
              <xsd:element name="Value" type="dms:Lookup" maxOccurs="unbounded" minOccurs="0" nillable="true"/>
            </xsd:sequence>
          </xsd:extension>
        </xsd:complexContent>
      </xsd:complexType>
    </xsd:element>
    <xsd:element name="IbpDirectionTaxHTField0" ma:index="16" nillable="true" ma:taxonomy="true" ma:internalName="IbpDirectionTaxHTField0" ma:taxonomyFieldName="IbpDirection" ma:displayName="Direction" ma:readOnly="true" ma:fieldId="{de47733d-6205-437c-93e3-1d4c0c998fb7}" ma:sspId="0e26fc9b-a5da-400e-a67c-112af24e7f08" ma:termSetId="61bcae6d-68b5-42a2-8aea-99ce242f072d" ma:anchorId="00000000-0000-0000-0000-000000000000" ma:open="false" ma:isKeyword="false">
      <xsd:complexType>
        <xsd:sequence>
          <xsd:element ref="pc:Terms" minOccurs="0" maxOccurs="1"/>
        </xsd:sequence>
      </xsd:complexType>
    </xsd:element>
    <xsd:element name="IbpMetierTaxHTField0" ma:index="18" nillable="true" ma:taxonomy="true" ma:internalName="IbpMetierTaxHTField0" ma:taxonomyFieldName="IbpMetier" ma:displayName="Métier" ma:readOnly="true" ma:fieldId="{4a9f10f0-e4f9-45be-8d39-23ca40a8c8ed}" ma:sspId="0e26fc9b-a5da-400e-a67c-112af24e7f08" ma:termSetId="ce6f7683-5439-4b3f-aa72-b05dace98254" ma:anchorId="00000000-0000-0000-0000-000000000000" ma:open="false" ma:isKeyword="false">
      <xsd:complexType>
        <xsd:sequence>
          <xsd:element ref="pc:Terms" minOccurs="0" maxOccurs="1"/>
        </xsd:sequence>
      </xsd:complexType>
    </xsd:element>
    <xsd:element name="IbpDomaineTaxHTField0" ma:index="20" nillable="true" ma:taxonomy="true" ma:internalName="IbpDomaineTaxHTField0" ma:taxonomyFieldName="IbpDomaine" ma:displayName="Domaine fonctionnel" ma:readOnly="true" ma:fieldId="{dbf93231-f3bd-47d4-a186-f05d23dfad95}" ma:sspId="0e26fc9b-a5da-400e-a67c-112af24e7f08" ma:termSetId="19e35957-8369-46d6-acf1-6571528e4604" ma:anchorId="00000000-0000-0000-0000-000000000000" ma:open="false" ma:isKeyword="false">
      <xsd:complexType>
        <xsd:sequence>
          <xsd:element ref="pc:Terms" minOccurs="0" maxOccurs="1"/>
        </xsd:sequence>
      </xsd:complexType>
    </xsd:element>
    <xsd:element name="IbpAppUtilTaxHTField0" ma:index="22" nillable="true" ma:taxonomy="true" ma:internalName="IbpAppUtilTaxHTField0" ma:taxonomyFieldName="IbpAppUtil" ma:displayName="Application utilisateur" ma:readOnly="true" ma:fieldId="{aa717dd6-d78e-49f9-866d-d93c64fd1938}" ma:sspId="0e26fc9b-a5da-400e-a67c-112af24e7f08" ma:termSetId="b926957a-41eb-4ea4-8c53-2f8af30152ba" ma:anchorId="00000000-0000-0000-0000-000000000000" ma:open="false" ma:isKeyword="false">
      <xsd:complexType>
        <xsd:sequence>
          <xsd:element ref="pc:Terms" minOccurs="0" maxOccurs="1"/>
        </xsd:sequence>
      </xsd:complexType>
    </xsd:element>
    <xsd:element name="IbpProduitTaxHTField0" ma:index="24" nillable="true" ma:taxonomy="true" ma:internalName="IbpProduitTaxHTField0" ma:taxonomyFieldName="IbpProduit" ma:displayName="Produit logiciel" ma:readOnly="true" ma:fieldId="{a5980dc2-c3ab-4c90-ab73-5f2fe5a74120}" ma:sspId="0e26fc9b-a5da-400e-a67c-112af24e7f08" ma:termSetId="2da355f1-1976-4fd5-ac41-f91ccf94c06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5C850-19DE-4BE6-AA18-70BC7E27EADA}">
  <ds:schemaRefs>
    <ds:schemaRef ds:uri="http://schemas.microsoft.com/sharepoint/events"/>
  </ds:schemaRefs>
</ds:datastoreItem>
</file>

<file path=customXml/itemProps2.xml><?xml version="1.0" encoding="utf-8"?>
<ds:datastoreItem xmlns:ds="http://schemas.openxmlformats.org/officeDocument/2006/customXml" ds:itemID="{143AB8A9-BB45-4FF4-9BE9-5D12E1D3BE8E}">
  <ds:schemaRefs>
    <ds:schemaRef ds:uri="http://purl.org/dc/terms/"/>
    <ds:schemaRef ds:uri="http://purl.org/dc/dcmitype/"/>
    <ds:schemaRef ds:uri="http://schemas.microsoft.com/office/2006/documentManagement/types"/>
    <ds:schemaRef ds:uri="http://schemas.microsoft.com/office/2006/metadata/properties"/>
    <ds:schemaRef ds:uri="5b5c71b8-da90-41f0-8c84-98e0049d4f51"/>
    <ds:schemaRef ds:uri="http://schemas.microsoft.com/office/infopath/2007/PartnerControls"/>
    <ds:schemaRef ds:uri="http://schemas.openxmlformats.org/package/2006/metadata/core-properties"/>
    <ds:schemaRef ds:uri="412f4305-c4f7-4c99-a103-48d220e34763"/>
    <ds:schemaRef ds:uri="http://www.w3.org/XML/1998/namespace"/>
    <ds:schemaRef ds:uri="http://purl.org/dc/elements/1.1/"/>
  </ds:schemaRefs>
</ds:datastoreItem>
</file>

<file path=customXml/itemProps3.xml><?xml version="1.0" encoding="utf-8"?>
<ds:datastoreItem xmlns:ds="http://schemas.openxmlformats.org/officeDocument/2006/customXml" ds:itemID="{846735D9-AABA-40E3-9FDE-A5DA9DF05D5B}">
  <ds:schemaRefs>
    <ds:schemaRef ds:uri="Microsoft.SharePoint.Taxonomy.ContentTypeSync"/>
  </ds:schemaRefs>
</ds:datastoreItem>
</file>

<file path=customXml/itemProps4.xml><?xml version="1.0" encoding="utf-8"?>
<ds:datastoreItem xmlns:ds="http://schemas.openxmlformats.org/officeDocument/2006/customXml" ds:itemID="{6E77E7C5-0998-4DBA-B12D-E5ABC6CF8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f4305-c4f7-4c99-a103-48d220e34763"/>
    <ds:schemaRef ds:uri="5b5c71b8-da90-41f0-8c84-98e0049d4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22AF19F-9D86-41E4-AB4D-F76E12390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6085</TotalTime>
  <Words>2750</Words>
  <Application>Microsoft Office PowerPoint</Application>
  <PresentationFormat>Personnalisé</PresentationFormat>
  <Paragraphs>877</Paragraphs>
  <Slides>43</Slides>
  <Notes>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4</vt:i4>
      </vt:variant>
      <vt:variant>
        <vt:lpstr>Titres des diapositives</vt:lpstr>
      </vt:variant>
      <vt:variant>
        <vt:i4>43</vt:i4>
      </vt:variant>
    </vt:vector>
  </HeadingPairs>
  <TitlesOfParts>
    <vt:vector size="58" baseType="lpstr">
      <vt:lpstr>ＭＳ Ｐゴシック</vt:lpstr>
      <vt:lpstr>ＭＳ Ｐゴシック</vt:lpstr>
      <vt:lpstr>Arial</vt:lpstr>
      <vt:lpstr>Calibri</vt:lpstr>
      <vt:lpstr>Calibri Light</vt:lpstr>
      <vt:lpstr>Cantabile</vt:lpstr>
      <vt:lpstr>Gill Sans Std</vt:lpstr>
      <vt:lpstr>Placard for Banque Populaire</vt:lpstr>
      <vt:lpstr>Times New Roman</vt:lpstr>
      <vt:lpstr>Wingdings</vt:lpstr>
      <vt:lpstr>i-BP_modeleCorporate2013</vt:lpstr>
      <vt:lpstr>Feuille de calcul Microsoft Excel</vt:lpstr>
      <vt:lpstr>Objet d’environnement du Gestionnaire de liaisons</vt:lpstr>
      <vt:lpstr>Worksheet</vt:lpstr>
      <vt:lpstr>Package</vt:lpstr>
      <vt:lpstr>Assemblée générale Samedi 2 février 2019</vt:lpstr>
      <vt:lpstr>Présentation PowerPoint</vt:lpstr>
      <vt:lpstr>Présentations des interlocuteurs Tour de table de présentation des bilans </vt:lpstr>
      <vt:lpstr>Présentations / Tour de table</vt:lpstr>
      <vt:lpstr>Association Régionales</vt:lpstr>
      <vt:lpstr>Bilan 2018 de chaque association Régionale</vt:lpstr>
      <vt:lpstr>Bilan 2018 – Ile de France … 1/2</vt:lpstr>
      <vt:lpstr>Bilan 2018 – Ile de France … 2/2</vt:lpstr>
      <vt:lpstr>Bilan 2018 - aITB Bretagne … 1/1</vt:lpstr>
      <vt:lpstr>Bilan 2018 - Aquitaine … 1/2</vt:lpstr>
      <vt:lpstr>Bilan 2018 - Aquitaine … 2/2</vt:lpstr>
      <vt:lpstr>Bilan 2018 - Rhône Alpes Auvergne … 1/2</vt:lpstr>
      <vt:lpstr>Bilan 2018 - Rhône Alpes Auvergne … 2/2</vt:lpstr>
      <vt:lpstr>Bilan 2018 - PAYS DE LOIRE … 1/5</vt:lpstr>
      <vt:lpstr>Bilan 2018 - PAYS DE LOIRE … 2/5</vt:lpstr>
      <vt:lpstr>Bilan 2018 - PAYS DE LOIRE … 3/5</vt:lpstr>
      <vt:lpstr>Bilan 2018 - PAYS DE LOIRE … 4/5</vt:lpstr>
      <vt:lpstr>Bilan 2018 - PAYS DE LOIRE … 5/5</vt:lpstr>
      <vt:lpstr>Bilan 2018 de aITB Marseille Provence Corse … 1/1</vt:lpstr>
      <vt:lpstr>Bilan 2018 de aITB Lorraine Champagne … 1/7</vt:lpstr>
      <vt:lpstr>Bilan 2018 de aITB Lorraine Champagne … 2/7</vt:lpstr>
      <vt:lpstr>Bilan 2018 de aITB Lorraine Champagne … 3/7</vt:lpstr>
      <vt:lpstr>Présentation PowerPoint</vt:lpstr>
      <vt:lpstr>Présentation PowerPoint</vt:lpstr>
      <vt:lpstr>Présentation PowerPoint</vt:lpstr>
      <vt:lpstr>Présentation PowerPoint</vt:lpstr>
      <vt:lpstr>Bilan moral 2018 Bilans financiers </vt:lpstr>
      <vt:lpstr>Bilan moral pour 2018</vt:lpstr>
      <vt:lpstr>Bilans financiers …  de 06/2017  A 06/2018</vt:lpstr>
      <vt:lpstr>Nombre cotisants </vt:lpstr>
      <vt:lpstr>Intervention René DESBIOLLES</vt:lpstr>
      <vt:lpstr>Réflexions CFPB</vt:lpstr>
      <vt:lpstr> Activités actuelles de la fédération Budget prévisionnel 2018 / 2019 Lignes directives attendues de la parT de la fédération Idéation pour répondre aux lignes directives</vt:lpstr>
      <vt:lpstr>Activités actuelles de la fédération</vt:lpstr>
      <vt:lpstr>Budget prévisionnel 2018 / 2019</vt:lpstr>
      <vt:lpstr>Lignes directives attendues de la part de la fédération</vt:lpstr>
      <vt:lpstr>Idéation pour répondre aux lignes directives</vt:lpstr>
      <vt:lpstr>Identification des candidats Election du bureau</vt:lpstr>
      <vt:lpstr>Renouvellement du bureau</vt:lpstr>
      <vt:lpstr>Détail du Rapport financier de 06/2016 à 06/2017 </vt:lpstr>
      <vt:lpstr>Détail du Rapport financier de 06/2017 à 06/2018 </vt:lpstr>
      <vt:lpstr>Questions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Auteur : Franck Majesté - Date : 04/04/2017</dc:title>
  <dc:creator>Franck MAJESTE LABOURDENNE</dc:creator>
  <cp:keywords>aITB</cp:keywords>
  <cp:lastModifiedBy>Franck</cp:lastModifiedBy>
  <cp:revision>635</cp:revision>
  <cp:lastPrinted>2016-04-27T12:56:34Z</cp:lastPrinted>
  <dcterms:created xsi:type="dcterms:W3CDTF">2016-09-06T09:51:18Z</dcterms:created>
  <dcterms:modified xsi:type="dcterms:W3CDTF">2019-02-03T18:20:51Z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0x0101000EC1236AD5534D78845FE517BB46A6A000D6AEB002A044894198CA941BC98561B1</vt:lpwstr>
  </property>
  <property fmtid="{D5CDD505-2E9C-101B-9397-08002B2CF9AE}" pid="3" name="_ibp_SrcFolder">
    <vt:lpwstr>http://projets-pib.srv-ib.ibp/sites/GSP12585/DocumentsPartages/300 - Livrables/360 - Déploiement/364-Paramétrage/Module_NDA/GSP12585 - Présention Module NDA du 20170130.pptx</vt:lpwstr>
  </property>
  <property fmtid="{D5CDD505-2E9C-101B-9397-08002B2CF9AE}" pid="4" name="_ibp_SrcItemId">
    <vt:lpwstr>3A4WAYNU2N7A-4-1568</vt:lpwstr>
  </property>
  <property fmtid="{D5CDD505-2E9C-101B-9397-08002B2CF9AE}" pid="5" name="_dlc_DocIdItemGuid">
    <vt:lpwstr>47aac728-6253-4b3c-86e1-e710ecc47caa</vt:lpwstr>
  </property>
  <property fmtid="{D5CDD505-2E9C-101B-9397-08002B2CF9AE}" pid="6" name="_ibp_refDocUrl">
    <vt:lpwstr/>
  </property>
  <property fmtid="{D5CDD505-2E9C-101B-9397-08002B2CF9AE}" pid="7" name="_ibp_version">
    <vt:lpwstr/>
  </property>
  <property fmtid="{D5CDD505-2E9C-101B-9397-08002B2CF9AE}" pid="8" name="IbpDirectionActServ">
    <vt:lpwstr>15;#DGA|2ee77a3a-74c1-4cd0-bb05-f32ed8a13e87</vt:lpwstr>
  </property>
  <property fmtid="{D5CDD505-2E9C-101B-9397-08002B2CF9AE}" pid="9" name="IbpServiceActServTaxHTField0">
    <vt:lpwstr>COM|1e94fc89-8474-459b-816b-5c5e52683540</vt:lpwstr>
  </property>
  <property fmtid="{D5CDD505-2E9C-101B-9397-08002B2CF9AE}" pid="10" name="IbpDirectionActServTaxHTField0">
    <vt:lpwstr>DGA|2ee77a3a-74c1-4cd0-bb05-f32ed8a13e87</vt:lpwstr>
  </property>
  <property fmtid="{D5CDD505-2E9C-101B-9397-08002B2CF9AE}" pid="11" name="IbpServiceActServ">
    <vt:lpwstr>16;#COM|1e94fc89-8474-459b-816b-5c5e52683540</vt:lpwstr>
  </property>
  <property fmtid="{D5CDD505-2E9C-101B-9397-08002B2CF9AE}" pid="12" name="IbpDirection">
    <vt:lpwstr/>
  </property>
  <property fmtid="{D5CDD505-2E9C-101B-9397-08002B2CF9AE}" pid="13" name="IbpProduit">
    <vt:lpwstr/>
  </property>
  <property fmtid="{D5CDD505-2E9C-101B-9397-08002B2CF9AE}" pid="14" name="IbpDomaine">
    <vt:lpwstr/>
  </property>
  <property fmtid="{D5CDD505-2E9C-101B-9397-08002B2CF9AE}" pid="15" name="IbpAppUtil">
    <vt:lpwstr/>
  </property>
  <property fmtid="{D5CDD505-2E9C-101B-9397-08002B2CF9AE}" pid="16" name="IbpMetier">
    <vt:lpwstr/>
  </property>
  <property fmtid="{D5CDD505-2E9C-101B-9397-08002B2CF9AE}" pid="17" name="iBPTitreDuProjet">
    <vt:lpwstr>Recouvrement Provision - Sopra Banking Lending</vt:lpwstr>
  </property>
  <property fmtid="{D5CDD505-2E9C-101B-9397-08002B2CF9AE}" pid="18" name="iBPAuteurDuDocument">
    <vt:lpwstr>Pacôme JONIN</vt:lpwstr>
  </property>
  <property fmtid="{D5CDD505-2E9C-101B-9397-08002B2CF9AE}" pid="19" name="ibpGsp_Code">
    <vt:lpwstr>GSP12585</vt:lpwstr>
  </property>
  <property fmtid="{D5CDD505-2E9C-101B-9397-08002B2CF9AE}" pid="20" name="iBPTypeDuDocument">
    <vt:lpwstr>Document i-BP</vt:lpwstr>
  </property>
  <property fmtid="{D5CDD505-2E9C-101B-9397-08002B2CF9AE}" pid="21" name="IconOverlay">
    <vt:lpwstr/>
  </property>
  <property fmtid="{D5CDD505-2E9C-101B-9397-08002B2CF9AE}" pid="22" name="iBPVersionEnCours">
    <vt:lpwstr>5.0</vt:lpwstr>
  </property>
  <property fmtid="{D5CDD505-2E9C-101B-9397-08002B2CF9AE}" pid="23" name="IbpDomaineTaxHTField0">
    <vt:lpwstr/>
  </property>
  <property fmtid="{D5CDD505-2E9C-101B-9397-08002B2CF9AE}" pid="24" name="_dlc_DocId">
    <vt:lpwstr>3A4WAYNU2N7A-4-1568</vt:lpwstr>
  </property>
  <property fmtid="{D5CDD505-2E9C-101B-9397-08002B2CF9AE}" pid="25" name="ibpEtat">
    <vt:lpwstr>En cours</vt:lpwstr>
  </property>
  <property fmtid="{D5CDD505-2E9C-101B-9397-08002B2CF9AE}" pid="26" name="_dlc_DocIdUrl">
    <vt:lpwstr>http://projets-pib.srv-ib.ibp/sites/GSP12585/_layouts/DocIdRedir.aspx?ID=3A4WAYNU2N7A-4-1568, 3A4WAYNU2N7A-4-1568</vt:lpwstr>
  </property>
  <property fmtid="{D5CDD505-2E9C-101B-9397-08002B2CF9AE}" pid="27" name="IbpDirectionTaxHTField0">
    <vt:lpwstr/>
  </property>
  <property fmtid="{D5CDD505-2E9C-101B-9397-08002B2CF9AE}" pid="28" name="IbpMetierTaxHTField0">
    <vt:lpwstr/>
  </property>
  <property fmtid="{D5CDD505-2E9C-101B-9397-08002B2CF9AE}" pid="29" name="IbpAppUtilTaxHTField0">
    <vt:lpwstr/>
  </property>
  <property fmtid="{D5CDD505-2E9C-101B-9397-08002B2CF9AE}" pid="30" name="_dlc_DocIdPersistId">
    <vt:lpwstr>0</vt:lpwstr>
  </property>
  <property fmtid="{D5CDD505-2E9C-101B-9397-08002B2CF9AE}" pid="31" name="IbpProduitTaxHTField0">
    <vt:lpwstr/>
  </property>
</Properties>
</file>