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6"/>
  </p:sldMasterIdLst>
  <p:notesMasterIdLst>
    <p:notesMasterId r:id="rId46"/>
  </p:notesMasterIdLst>
  <p:handoutMasterIdLst>
    <p:handoutMasterId r:id="rId47"/>
  </p:handoutMasterIdLst>
  <p:sldIdLst>
    <p:sldId id="256" r:id="rId7"/>
    <p:sldId id="261" r:id="rId8"/>
    <p:sldId id="586" r:id="rId9"/>
    <p:sldId id="526" r:id="rId10"/>
    <p:sldId id="587" r:id="rId11"/>
    <p:sldId id="610" r:id="rId12"/>
    <p:sldId id="591" r:id="rId13"/>
    <p:sldId id="592" r:id="rId14"/>
    <p:sldId id="593" r:id="rId15"/>
    <p:sldId id="611" r:id="rId16"/>
    <p:sldId id="530" r:id="rId17"/>
    <p:sldId id="589" r:id="rId18"/>
    <p:sldId id="581" r:id="rId19"/>
    <p:sldId id="585" r:id="rId20"/>
    <p:sldId id="582" r:id="rId21"/>
    <p:sldId id="594" r:id="rId22"/>
    <p:sldId id="598" r:id="rId23"/>
    <p:sldId id="595" r:id="rId24"/>
    <p:sldId id="531" r:id="rId25"/>
    <p:sldId id="596" r:id="rId26"/>
    <p:sldId id="599" r:id="rId27"/>
    <p:sldId id="600" r:id="rId28"/>
    <p:sldId id="601" r:id="rId29"/>
    <p:sldId id="602" r:id="rId30"/>
    <p:sldId id="603" r:id="rId31"/>
    <p:sldId id="604" r:id="rId32"/>
    <p:sldId id="605" r:id="rId33"/>
    <p:sldId id="606" r:id="rId34"/>
    <p:sldId id="607" r:id="rId35"/>
    <p:sldId id="608" r:id="rId36"/>
    <p:sldId id="609" r:id="rId37"/>
    <p:sldId id="612" r:id="rId38"/>
    <p:sldId id="597" r:id="rId39"/>
    <p:sldId id="538" r:id="rId40"/>
    <p:sldId id="577" r:id="rId41"/>
    <p:sldId id="535" r:id="rId42"/>
    <p:sldId id="590" r:id="rId43"/>
    <p:sldId id="573" r:id="rId44"/>
    <p:sldId id="539" r:id="rId45"/>
  </p:sldIdLst>
  <p:sldSz cx="10261600" cy="6408738"/>
  <p:notesSz cx="10234613" cy="7099300"/>
  <p:defaultTextStyle>
    <a:defPPr>
      <a:defRPr lang="fr-FR"/>
    </a:defPPr>
    <a:lvl1pPr algn="l" rtl="0" fontAlgn="base">
      <a:spcBef>
        <a:spcPct val="0"/>
      </a:spcBef>
      <a:spcAft>
        <a:spcPct val="0"/>
      </a:spcAft>
      <a:defRPr kern="1200">
        <a:solidFill>
          <a:schemeClr val="tx1"/>
        </a:solidFill>
        <a:latin typeface="Calibri" pitchFamily="34" charset="0"/>
        <a:ea typeface="+mn-ea"/>
        <a:cs typeface="+mn-cs"/>
      </a:defRPr>
    </a:lvl1pPr>
    <a:lvl2pPr marL="427038" indent="30163" algn="l" rtl="0" fontAlgn="base">
      <a:spcBef>
        <a:spcPct val="0"/>
      </a:spcBef>
      <a:spcAft>
        <a:spcPct val="0"/>
      </a:spcAft>
      <a:defRPr kern="1200">
        <a:solidFill>
          <a:schemeClr val="tx1"/>
        </a:solidFill>
        <a:latin typeface="Calibri" pitchFamily="34" charset="0"/>
        <a:ea typeface="+mn-ea"/>
        <a:cs typeface="+mn-cs"/>
      </a:defRPr>
    </a:lvl2pPr>
    <a:lvl3pPr marL="854075" indent="60325" algn="l" rtl="0" fontAlgn="base">
      <a:spcBef>
        <a:spcPct val="0"/>
      </a:spcBef>
      <a:spcAft>
        <a:spcPct val="0"/>
      </a:spcAft>
      <a:defRPr kern="1200">
        <a:solidFill>
          <a:schemeClr val="tx1"/>
        </a:solidFill>
        <a:latin typeface="Calibri" pitchFamily="34" charset="0"/>
        <a:ea typeface="+mn-ea"/>
        <a:cs typeface="+mn-cs"/>
      </a:defRPr>
    </a:lvl3pPr>
    <a:lvl4pPr marL="1281113" indent="90488" algn="l" rtl="0" fontAlgn="base">
      <a:spcBef>
        <a:spcPct val="0"/>
      </a:spcBef>
      <a:spcAft>
        <a:spcPct val="0"/>
      </a:spcAft>
      <a:defRPr kern="1200">
        <a:solidFill>
          <a:schemeClr val="tx1"/>
        </a:solidFill>
        <a:latin typeface="Calibri" pitchFamily="34" charset="0"/>
        <a:ea typeface="+mn-ea"/>
        <a:cs typeface="+mn-cs"/>
      </a:defRPr>
    </a:lvl4pPr>
    <a:lvl5pPr marL="1708150" indent="12065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728">
          <p15:clr>
            <a:srgbClr val="A4A3A4"/>
          </p15:clr>
        </p15:guide>
        <p15:guide id="2" pos="3232">
          <p15:clr>
            <a:srgbClr val="A4A3A4"/>
          </p15:clr>
        </p15:guide>
      </p15:sldGuideLst>
    </p:ext>
    <p:ext uri="{2D200454-40CA-4A62-9FC3-DE9A4176ACB9}">
      <p15:notesGuideLst xmlns:p15="http://schemas.microsoft.com/office/powerpoint/2012/main">
        <p15:guide id="1" orient="horz" pos="2236" userDrawn="1">
          <p15:clr>
            <a:srgbClr val="A4A3A4"/>
          </p15:clr>
        </p15:guide>
        <p15:guide id="2" pos="322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LLAIGUE Annick (INEBELA)" initials="B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C94B"/>
    <a:srgbClr val="C5C5C5"/>
    <a:srgbClr val="DEDEDE"/>
    <a:srgbClr val="E1E1E1"/>
    <a:srgbClr val="C71B54"/>
    <a:srgbClr val="9AAC4E"/>
    <a:srgbClr val="A84707"/>
    <a:srgbClr val="9DAE34"/>
    <a:srgbClr val="9482B8"/>
    <a:srgbClr val="867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12" autoAdjust="0"/>
    <p:restoredTop sz="96433" autoAdjust="0"/>
  </p:normalViewPr>
  <p:slideViewPr>
    <p:cSldViewPr snapToGrid="0" showGuides="1">
      <p:cViewPr varScale="1">
        <p:scale>
          <a:sx n="102" d="100"/>
          <a:sy n="102" d="100"/>
        </p:scale>
        <p:origin x="132" y="384"/>
      </p:cViewPr>
      <p:guideLst>
        <p:guide orient="horz" pos="728"/>
        <p:guide pos="3232"/>
      </p:guideLst>
    </p:cSldViewPr>
  </p:slideViewPr>
  <p:outlineViewPr>
    <p:cViewPr>
      <p:scale>
        <a:sx n="33" d="100"/>
        <a:sy n="33" d="100"/>
      </p:scale>
      <p:origin x="0" y="-5940"/>
    </p:cViewPr>
  </p:outlineViewPr>
  <p:notesTextViewPr>
    <p:cViewPr>
      <p:scale>
        <a:sx n="100" d="100"/>
        <a:sy n="100" d="100"/>
      </p:scale>
      <p:origin x="0" y="0"/>
    </p:cViewPr>
  </p:notesTextViewPr>
  <p:sorterViewPr>
    <p:cViewPr>
      <p:scale>
        <a:sx n="90" d="100"/>
        <a:sy n="90" d="100"/>
      </p:scale>
      <p:origin x="0" y="0"/>
    </p:cViewPr>
  </p:sorterViewPr>
  <p:notesViewPr>
    <p:cSldViewPr snapToGrid="0" showGuides="1">
      <p:cViewPr varScale="1">
        <p:scale>
          <a:sx n="105" d="100"/>
          <a:sy n="105" d="100"/>
        </p:scale>
        <p:origin x="432" y="114"/>
      </p:cViewPr>
      <p:guideLst>
        <p:guide orient="horz" pos="2236"/>
        <p:guide pos="32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436114" cy="355023"/>
          </a:xfrm>
          <a:prstGeom prst="rect">
            <a:avLst/>
          </a:prstGeom>
        </p:spPr>
        <p:txBody>
          <a:bodyPr vert="horz" lIns="95079" tIns="47540" rIns="95079" bIns="47540" rtlCol="0"/>
          <a:lstStyle>
            <a:lvl1pPr algn="l">
              <a:defRPr sz="1200"/>
            </a:lvl1pPr>
          </a:lstStyle>
          <a:p>
            <a:endParaRPr lang="fr-FR" dirty="0"/>
          </a:p>
        </p:txBody>
      </p:sp>
      <p:sp>
        <p:nvSpPr>
          <p:cNvPr id="3" name="Espace réservé de la date 2"/>
          <p:cNvSpPr>
            <a:spLocks noGrp="1"/>
          </p:cNvSpPr>
          <p:nvPr>
            <p:ph type="dt" sz="quarter" idx="1"/>
          </p:nvPr>
        </p:nvSpPr>
        <p:spPr>
          <a:xfrm>
            <a:off x="5796109" y="0"/>
            <a:ext cx="4436114" cy="355023"/>
          </a:xfrm>
          <a:prstGeom prst="rect">
            <a:avLst/>
          </a:prstGeom>
        </p:spPr>
        <p:txBody>
          <a:bodyPr vert="horz" lIns="95079" tIns="47540" rIns="95079" bIns="47540" rtlCol="0"/>
          <a:lstStyle>
            <a:lvl1pPr algn="r">
              <a:defRPr sz="1200"/>
            </a:lvl1pPr>
          </a:lstStyle>
          <a:p>
            <a:fld id="{65C78ED6-B1A2-4C59-B615-ADFD347B0933}" type="datetimeFigureOut">
              <a:rPr lang="fr-FR" smtClean="0"/>
              <a:t>17/06/2017</a:t>
            </a:fld>
            <a:endParaRPr lang="fr-FR" dirty="0"/>
          </a:p>
        </p:txBody>
      </p:sp>
      <p:sp>
        <p:nvSpPr>
          <p:cNvPr id="4" name="Espace réservé du pied de page 3"/>
          <p:cNvSpPr>
            <a:spLocks noGrp="1"/>
          </p:cNvSpPr>
          <p:nvPr>
            <p:ph type="ftr" sz="quarter" idx="2"/>
          </p:nvPr>
        </p:nvSpPr>
        <p:spPr>
          <a:xfrm>
            <a:off x="0" y="6743137"/>
            <a:ext cx="4436114" cy="355022"/>
          </a:xfrm>
          <a:prstGeom prst="rect">
            <a:avLst/>
          </a:prstGeom>
        </p:spPr>
        <p:txBody>
          <a:bodyPr vert="horz" lIns="95079" tIns="47540" rIns="95079" bIns="4754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5796109" y="6743137"/>
            <a:ext cx="4436114" cy="355022"/>
          </a:xfrm>
          <a:prstGeom prst="rect">
            <a:avLst/>
          </a:prstGeom>
        </p:spPr>
        <p:txBody>
          <a:bodyPr vert="horz" lIns="95079" tIns="47540" rIns="95079" bIns="47540" rtlCol="0" anchor="b"/>
          <a:lstStyle>
            <a:lvl1pPr algn="r">
              <a:defRPr sz="1200"/>
            </a:lvl1pPr>
          </a:lstStyle>
          <a:p>
            <a:fld id="{8326A832-EB7D-4507-9710-AAD957F18E85}" type="slidenum">
              <a:rPr lang="fr-FR" smtClean="0"/>
              <a:t>‹N°›</a:t>
            </a:fld>
            <a:endParaRPr lang="fr-FR" dirty="0"/>
          </a:p>
        </p:txBody>
      </p:sp>
    </p:spTree>
    <p:extLst>
      <p:ext uri="{BB962C8B-B14F-4D97-AF65-F5344CB8AC3E}">
        <p14:creationId xmlns:p14="http://schemas.microsoft.com/office/powerpoint/2010/main" val="74022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4434681" cy="354909"/>
          </a:xfrm>
          <a:prstGeom prst="rect">
            <a:avLst/>
          </a:prstGeom>
        </p:spPr>
        <p:txBody>
          <a:bodyPr vert="horz" lIns="94642" tIns="47321" rIns="94642" bIns="47321" rtlCol="0"/>
          <a:lstStyle>
            <a:lvl1pPr algn="l">
              <a:defRPr sz="900"/>
            </a:lvl1pPr>
          </a:lstStyle>
          <a:p>
            <a:pPr>
              <a:defRPr/>
            </a:pPr>
            <a:endParaRPr lang="fr-FR" dirty="0"/>
          </a:p>
        </p:txBody>
      </p:sp>
      <p:sp>
        <p:nvSpPr>
          <p:cNvPr id="3" name="Espace réservé de la date 2"/>
          <p:cNvSpPr>
            <a:spLocks noGrp="1"/>
          </p:cNvSpPr>
          <p:nvPr>
            <p:ph type="dt" idx="1"/>
          </p:nvPr>
        </p:nvSpPr>
        <p:spPr>
          <a:xfrm>
            <a:off x="5797547" y="2"/>
            <a:ext cx="4434681" cy="354909"/>
          </a:xfrm>
          <a:prstGeom prst="rect">
            <a:avLst/>
          </a:prstGeom>
        </p:spPr>
        <p:txBody>
          <a:bodyPr vert="horz" lIns="94642" tIns="47321" rIns="94642" bIns="47321" rtlCol="0"/>
          <a:lstStyle>
            <a:lvl1pPr algn="r">
              <a:defRPr sz="900"/>
            </a:lvl1pPr>
          </a:lstStyle>
          <a:p>
            <a:pPr>
              <a:defRPr/>
            </a:pPr>
            <a:fld id="{7F38FFBC-B779-453B-9CCE-DAFE4F16BEF9}" type="datetimeFigureOut">
              <a:rPr lang="fr-FR" smtClean="0"/>
              <a:pPr>
                <a:defRPr/>
              </a:pPr>
              <a:t>17/06/2017</a:t>
            </a:fld>
            <a:endParaRPr lang="fr-FR" dirty="0"/>
          </a:p>
        </p:txBody>
      </p:sp>
      <p:sp>
        <p:nvSpPr>
          <p:cNvPr id="4" name="Espace réservé de l'image des diapositives 3"/>
          <p:cNvSpPr>
            <a:spLocks noGrp="1" noRot="1" noChangeAspect="1"/>
          </p:cNvSpPr>
          <p:nvPr>
            <p:ph type="sldImg" idx="2"/>
          </p:nvPr>
        </p:nvSpPr>
        <p:spPr>
          <a:xfrm>
            <a:off x="84138" y="2003425"/>
            <a:ext cx="5141912" cy="3211513"/>
          </a:xfrm>
          <a:prstGeom prst="rect">
            <a:avLst/>
          </a:prstGeom>
          <a:noFill/>
          <a:ln w="12700">
            <a:solidFill>
              <a:prstClr val="black"/>
            </a:solidFill>
          </a:ln>
          <a:effectLst>
            <a:outerShdw blurRad="190500" dist="63500" dir="5100000" algn="t" rotWithShape="0">
              <a:prstClr val="black">
                <a:alpha val="20000"/>
              </a:prstClr>
            </a:outerShdw>
          </a:effectLst>
        </p:spPr>
        <p:txBody>
          <a:bodyPr vert="horz" lIns="94642" tIns="47321" rIns="94642" bIns="47321" rtlCol="0" anchor="ctr"/>
          <a:lstStyle/>
          <a:p>
            <a:pPr lvl="0"/>
            <a:endParaRPr lang="fr-FR" noProof="0" dirty="0"/>
          </a:p>
        </p:txBody>
      </p:sp>
      <p:sp>
        <p:nvSpPr>
          <p:cNvPr id="5" name="Espace réservé des commentaires 4"/>
          <p:cNvSpPr>
            <a:spLocks noGrp="1"/>
          </p:cNvSpPr>
          <p:nvPr>
            <p:ph type="body" sz="quarter" idx="3"/>
          </p:nvPr>
        </p:nvSpPr>
        <p:spPr>
          <a:xfrm>
            <a:off x="5226163" y="354912"/>
            <a:ext cx="4706062" cy="6498926"/>
          </a:xfrm>
          <a:prstGeom prst="rect">
            <a:avLst/>
          </a:prstGeom>
        </p:spPr>
        <p:txBody>
          <a:bodyPr vert="horz" lIns="94642" tIns="47321" rIns="94642" bIns="47321"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6743258"/>
            <a:ext cx="4434681" cy="354908"/>
          </a:xfrm>
          <a:prstGeom prst="rect">
            <a:avLst/>
          </a:prstGeom>
        </p:spPr>
        <p:txBody>
          <a:bodyPr vert="horz" lIns="94642" tIns="47321" rIns="94642" bIns="47321" rtlCol="0" anchor="b"/>
          <a:lstStyle>
            <a:lvl1pPr algn="l">
              <a:defRPr sz="1000"/>
            </a:lvl1pPr>
          </a:lstStyle>
          <a:p>
            <a:pPr>
              <a:defRPr/>
            </a:pPr>
            <a:endParaRPr lang="fr-FR" dirty="0"/>
          </a:p>
        </p:txBody>
      </p:sp>
      <p:sp>
        <p:nvSpPr>
          <p:cNvPr id="7" name="Espace réservé du numéro de diapositive 6"/>
          <p:cNvSpPr>
            <a:spLocks noGrp="1"/>
          </p:cNvSpPr>
          <p:nvPr>
            <p:ph type="sldNum" sz="quarter" idx="5"/>
          </p:nvPr>
        </p:nvSpPr>
        <p:spPr>
          <a:xfrm>
            <a:off x="5797547" y="6743258"/>
            <a:ext cx="4434681" cy="354908"/>
          </a:xfrm>
          <a:prstGeom prst="rect">
            <a:avLst/>
          </a:prstGeom>
        </p:spPr>
        <p:txBody>
          <a:bodyPr vert="horz" lIns="94642" tIns="47321" rIns="94642" bIns="47321" rtlCol="0" anchor="b"/>
          <a:lstStyle>
            <a:lvl1pPr algn="r">
              <a:defRPr sz="1000"/>
            </a:lvl1pPr>
          </a:lstStyle>
          <a:p>
            <a:pPr>
              <a:defRPr/>
            </a:pPr>
            <a:fld id="{B0C9264B-657A-44EC-8E04-DDC34744EDA1}" type="slidenum">
              <a:rPr lang="fr-FR" smtClean="0"/>
              <a:pPr>
                <a:defRPr/>
              </a:pPr>
              <a:t>‹N°›</a:t>
            </a:fld>
            <a:endParaRPr lang="fr-FR" dirty="0"/>
          </a:p>
        </p:txBody>
      </p:sp>
    </p:spTree>
    <p:extLst>
      <p:ext uri="{BB962C8B-B14F-4D97-AF65-F5344CB8AC3E}">
        <p14:creationId xmlns:p14="http://schemas.microsoft.com/office/powerpoint/2010/main" val="42164625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mn-ea"/>
        <a:cs typeface="+mn-cs"/>
      </a:defRPr>
    </a:lvl1pPr>
    <a:lvl2pPr marL="427038" algn="l" rtl="0" eaLnBrk="0" fontAlgn="base" hangingPunct="0">
      <a:spcBef>
        <a:spcPct val="30000"/>
      </a:spcBef>
      <a:spcAft>
        <a:spcPct val="0"/>
      </a:spcAft>
      <a:defRPr sz="1100" kern="1200">
        <a:solidFill>
          <a:schemeClr val="tx1"/>
        </a:solidFill>
        <a:latin typeface="+mn-lt"/>
        <a:ea typeface="+mn-ea"/>
        <a:cs typeface="+mn-cs"/>
      </a:defRPr>
    </a:lvl2pPr>
    <a:lvl3pPr marL="854075" algn="l" rtl="0" eaLnBrk="0" fontAlgn="base" hangingPunct="0">
      <a:spcBef>
        <a:spcPct val="30000"/>
      </a:spcBef>
      <a:spcAft>
        <a:spcPct val="0"/>
      </a:spcAft>
      <a:defRPr sz="1100" kern="1200">
        <a:solidFill>
          <a:schemeClr val="tx1"/>
        </a:solidFill>
        <a:latin typeface="+mn-lt"/>
        <a:ea typeface="+mn-ea"/>
        <a:cs typeface="+mn-cs"/>
      </a:defRPr>
    </a:lvl3pPr>
    <a:lvl4pPr marL="1281113" algn="l" rtl="0" eaLnBrk="0" fontAlgn="base" hangingPunct="0">
      <a:spcBef>
        <a:spcPct val="30000"/>
      </a:spcBef>
      <a:spcAft>
        <a:spcPct val="0"/>
      </a:spcAft>
      <a:defRPr sz="1100" kern="1200">
        <a:solidFill>
          <a:schemeClr val="tx1"/>
        </a:solidFill>
        <a:latin typeface="+mn-lt"/>
        <a:ea typeface="+mn-ea"/>
        <a:cs typeface="+mn-cs"/>
      </a:defRPr>
    </a:lvl4pPr>
    <a:lvl5pPr marL="1708150" algn="l" rtl="0" eaLnBrk="0" fontAlgn="base" hangingPunct="0">
      <a:spcBef>
        <a:spcPct val="30000"/>
      </a:spcBef>
      <a:spcAft>
        <a:spcPct val="0"/>
      </a:spcAft>
      <a:defRPr sz="1100" kern="1200">
        <a:solidFill>
          <a:schemeClr val="tx1"/>
        </a:solidFill>
        <a:latin typeface="+mn-lt"/>
        <a:ea typeface="+mn-ea"/>
        <a:cs typeface="+mn-cs"/>
      </a:defRPr>
    </a:lvl5pPr>
    <a:lvl6pPr marL="2136953" algn="l" defTabSz="854781" rtl="0" eaLnBrk="1" latinLnBrk="0" hangingPunct="1">
      <a:defRPr sz="1100" kern="1200">
        <a:solidFill>
          <a:schemeClr val="tx1"/>
        </a:solidFill>
        <a:latin typeface="+mn-lt"/>
        <a:ea typeface="+mn-ea"/>
        <a:cs typeface="+mn-cs"/>
      </a:defRPr>
    </a:lvl6pPr>
    <a:lvl7pPr marL="2564343" algn="l" defTabSz="854781" rtl="0" eaLnBrk="1" latinLnBrk="0" hangingPunct="1">
      <a:defRPr sz="1100" kern="1200">
        <a:solidFill>
          <a:schemeClr val="tx1"/>
        </a:solidFill>
        <a:latin typeface="+mn-lt"/>
        <a:ea typeface="+mn-ea"/>
        <a:cs typeface="+mn-cs"/>
      </a:defRPr>
    </a:lvl7pPr>
    <a:lvl8pPr marL="2991734" algn="l" defTabSz="854781" rtl="0" eaLnBrk="1" latinLnBrk="0" hangingPunct="1">
      <a:defRPr sz="1100" kern="1200">
        <a:solidFill>
          <a:schemeClr val="tx1"/>
        </a:solidFill>
        <a:latin typeface="+mn-lt"/>
        <a:ea typeface="+mn-ea"/>
        <a:cs typeface="+mn-cs"/>
      </a:defRPr>
    </a:lvl8pPr>
    <a:lvl9pPr marL="3419124" algn="l" defTabSz="85478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00013" y="1917700"/>
            <a:ext cx="4922837" cy="307498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0C9264B-657A-44EC-8E04-DDC34744EDA1}" type="slidenum">
              <a:rPr lang="fr-FR" smtClean="0"/>
              <a:pPr>
                <a:defRPr/>
              </a:pPr>
              <a:t>1</a:t>
            </a:fld>
            <a:endParaRPr lang="fr-FR" dirty="0"/>
          </a:p>
        </p:txBody>
      </p:sp>
    </p:spTree>
    <p:extLst>
      <p:ext uri="{BB962C8B-B14F-4D97-AF65-F5344CB8AC3E}">
        <p14:creationId xmlns:p14="http://schemas.microsoft.com/office/powerpoint/2010/main" val="1024461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0C9264B-657A-44EC-8E04-DDC34744EDA1}" type="slidenum">
              <a:rPr lang="fr-FR" smtClean="0"/>
              <a:pPr>
                <a:defRPr/>
              </a:pPr>
              <a:t>2</a:t>
            </a:fld>
            <a:endParaRPr lang="fr-FR" dirty="0"/>
          </a:p>
        </p:txBody>
      </p:sp>
    </p:spTree>
    <p:extLst>
      <p:ext uri="{BB962C8B-B14F-4D97-AF65-F5344CB8AC3E}">
        <p14:creationId xmlns:p14="http://schemas.microsoft.com/office/powerpoint/2010/main" val="3298860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de prez (sans visuel)">
    <p:bg>
      <p:bgPr>
        <a:solidFill>
          <a:srgbClr val="003C82"/>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693465" y="3286925"/>
            <a:ext cx="6893720" cy="2132982"/>
          </a:xfrm>
        </p:spPr>
        <p:txBody>
          <a:bodyPr wrap="square" lIns="0" tIns="0" rIns="0" bIns="0" anchor="t"/>
          <a:lstStyle>
            <a:lvl1pPr marL="0" indent="0" algn="ctr">
              <a:lnSpc>
                <a:spcPts val="3300"/>
              </a:lnSpc>
              <a:buFontTx/>
              <a:buNone/>
              <a:defRPr sz="3600" b="0" cap="all" baseline="0">
                <a:solidFill>
                  <a:schemeClr val="bg1"/>
                </a:solidFill>
              </a:defRPr>
            </a:lvl1pPr>
          </a:lstStyle>
          <a:p>
            <a:r>
              <a:rPr lang="fr-FR"/>
              <a:t>Modifiez le style du titre</a:t>
            </a:r>
            <a:endParaRPr lang="fr-BE" dirty="0"/>
          </a:p>
        </p:txBody>
      </p:sp>
      <p:sp>
        <p:nvSpPr>
          <p:cNvPr id="3" name="Sous-titre 2"/>
          <p:cNvSpPr>
            <a:spLocks noGrp="1"/>
          </p:cNvSpPr>
          <p:nvPr>
            <p:ph type="subTitle" idx="1"/>
          </p:nvPr>
        </p:nvSpPr>
        <p:spPr>
          <a:xfrm>
            <a:off x="1693465" y="1260153"/>
            <a:ext cx="6893720" cy="1931522"/>
          </a:xfrm>
          <a:prstGeom prst="rect">
            <a:avLst/>
          </a:prstGeom>
        </p:spPr>
        <p:txBody>
          <a:bodyPr wrap="square" lIns="0" tIns="0" rIns="0" bIns="0" anchor="b"/>
          <a:lstStyle>
            <a:lvl1pPr marL="0" indent="0" algn="ctr">
              <a:buNone/>
              <a:defRPr sz="3600" cap="all" baseline="0">
                <a:solidFill>
                  <a:srgbClr val="16B1E6"/>
                </a:solidFill>
              </a:defRPr>
            </a:lvl1pPr>
            <a:lvl2pPr marL="427391" indent="0" algn="ctr">
              <a:buNone/>
              <a:defRPr>
                <a:solidFill>
                  <a:schemeClr val="tx1">
                    <a:tint val="75000"/>
                  </a:schemeClr>
                </a:solidFill>
              </a:defRPr>
            </a:lvl2pPr>
            <a:lvl3pPr marL="854781" indent="0" algn="ctr">
              <a:buNone/>
              <a:defRPr>
                <a:solidFill>
                  <a:schemeClr val="tx1">
                    <a:tint val="75000"/>
                  </a:schemeClr>
                </a:solidFill>
              </a:defRPr>
            </a:lvl3pPr>
            <a:lvl4pPr marL="1282172" indent="0" algn="ctr">
              <a:buNone/>
              <a:defRPr>
                <a:solidFill>
                  <a:schemeClr val="tx1">
                    <a:tint val="75000"/>
                  </a:schemeClr>
                </a:solidFill>
              </a:defRPr>
            </a:lvl4pPr>
            <a:lvl5pPr marL="1709562" indent="0" algn="ctr">
              <a:buNone/>
              <a:defRPr>
                <a:solidFill>
                  <a:schemeClr val="tx1">
                    <a:tint val="75000"/>
                  </a:schemeClr>
                </a:solidFill>
              </a:defRPr>
            </a:lvl5pPr>
            <a:lvl6pPr marL="2136953" indent="0" algn="ctr">
              <a:buNone/>
              <a:defRPr>
                <a:solidFill>
                  <a:schemeClr val="tx1">
                    <a:tint val="75000"/>
                  </a:schemeClr>
                </a:solidFill>
              </a:defRPr>
            </a:lvl6pPr>
            <a:lvl7pPr marL="2564343" indent="0" algn="ctr">
              <a:buNone/>
              <a:defRPr>
                <a:solidFill>
                  <a:schemeClr val="tx1">
                    <a:tint val="75000"/>
                  </a:schemeClr>
                </a:solidFill>
              </a:defRPr>
            </a:lvl7pPr>
            <a:lvl8pPr marL="2991734" indent="0" algn="ctr">
              <a:buNone/>
              <a:defRPr>
                <a:solidFill>
                  <a:schemeClr val="tx1">
                    <a:tint val="75000"/>
                  </a:schemeClr>
                </a:solidFill>
              </a:defRPr>
            </a:lvl8pPr>
            <a:lvl9pPr marL="3419124" indent="0" algn="ctr">
              <a:buNone/>
              <a:defRPr>
                <a:solidFill>
                  <a:schemeClr val="tx1">
                    <a:tint val="75000"/>
                  </a:schemeClr>
                </a:solidFill>
              </a:defRPr>
            </a:lvl9pPr>
          </a:lstStyle>
          <a:p>
            <a:r>
              <a:rPr lang="fr-FR"/>
              <a:t>Modifiez le style des sous-titres du masque</a:t>
            </a:r>
            <a:endParaRPr lang="fr-BE" dirty="0"/>
          </a:p>
        </p:txBody>
      </p:sp>
      <p:sp>
        <p:nvSpPr>
          <p:cNvPr id="6" name="Espace réservé de la date 3"/>
          <p:cNvSpPr>
            <a:spLocks noGrp="1"/>
          </p:cNvSpPr>
          <p:nvPr>
            <p:ph type="dt" sz="half" idx="10"/>
          </p:nvPr>
        </p:nvSpPr>
        <p:spPr>
          <a:xfrm>
            <a:off x="1225109" y="-9064"/>
            <a:ext cx="1538288" cy="341313"/>
          </a:xfrm>
          <a:prstGeom prst="rect">
            <a:avLst/>
          </a:prstGeom>
        </p:spPr>
        <p:txBody>
          <a:bodyPr lIns="85478" tIns="42739" rIns="85478" bIns="42739" anchor="t" anchorCtr="0"/>
          <a:lstStyle>
            <a:lvl1pPr marL="0" algn="l" defTabSz="854781" rtl="0" eaLnBrk="1" latinLnBrk="0" hangingPunct="1">
              <a:defRPr lang="fr-FR" sz="1100" b="0" kern="1200">
                <a:solidFill>
                  <a:srgbClr val="0A6CAF"/>
                </a:solidFill>
                <a:latin typeface="+mn-lt"/>
                <a:ea typeface="+mn-ea"/>
                <a:cs typeface="+mn-cs"/>
              </a:defRPr>
            </a:lvl1pPr>
          </a:lstStyle>
          <a:p>
            <a:pPr>
              <a:defRPr/>
            </a:pPr>
            <a:r>
              <a:rPr lang="fr-FR"/>
              <a:t>15/06/2017</a:t>
            </a:r>
            <a:endParaRPr lang="fr-FR" dirty="0"/>
          </a:p>
        </p:txBody>
      </p:sp>
      <p:pic>
        <p:nvPicPr>
          <p:cNvPr id="8" name="Imag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809" y="-9064"/>
            <a:ext cx="1221300" cy="1256194"/>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9595" y="5245668"/>
            <a:ext cx="1095514" cy="1084323"/>
          </a:xfrm>
          <a:prstGeom prst="rect">
            <a:avLst/>
          </a:prstGeom>
        </p:spPr>
      </p:pic>
      <p:sp>
        <p:nvSpPr>
          <p:cNvPr id="10" name="Espace réservé du texte 9"/>
          <p:cNvSpPr>
            <a:spLocks noGrp="1"/>
          </p:cNvSpPr>
          <p:nvPr>
            <p:ph type="body" sz="quarter" idx="11" hasCustomPrompt="1"/>
          </p:nvPr>
        </p:nvSpPr>
        <p:spPr>
          <a:xfrm>
            <a:off x="1225109" y="5675413"/>
            <a:ext cx="2413261" cy="545346"/>
          </a:xfrm>
        </p:spPr>
        <p:txBody>
          <a:bodyPr>
            <a:noAutofit/>
          </a:bodyPr>
          <a:lstStyle>
            <a:lvl1pPr marL="0" indent="0">
              <a:buNone/>
              <a:defRPr sz="1400">
                <a:solidFill>
                  <a:schemeClr val="bg1"/>
                </a:solidFill>
              </a:defRPr>
            </a:lvl1pPr>
          </a:lstStyle>
          <a:p>
            <a:r>
              <a:rPr lang="fr-FR" dirty="0"/>
              <a:t>Association des diplômés de l'Institut Technique de Banque</a:t>
            </a:r>
          </a:p>
        </p:txBody>
      </p:sp>
    </p:spTree>
    <p:extLst>
      <p:ext uri="{BB962C8B-B14F-4D97-AF65-F5344CB8AC3E}">
        <p14:creationId xmlns:p14="http://schemas.microsoft.com/office/powerpoint/2010/main" val="124091931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onne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513080" y="1390651"/>
            <a:ext cx="3029767" cy="4334194"/>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922463" indent="-212725">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3630030" y="1390651"/>
            <a:ext cx="3029767" cy="4334194"/>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922463" indent="-212725">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contenu 3"/>
          <p:cNvSpPr>
            <a:spLocks noGrp="1"/>
          </p:cNvSpPr>
          <p:nvPr>
            <p:ph sz="half" idx="13"/>
          </p:nvPr>
        </p:nvSpPr>
        <p:spPr>
          <a:xfrm>
            <a:off x="6746979" y="1390651"/>
            <a:ext cx="3029767" cy="4334194"/>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881188" indent="-171450">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grpSp>
        <p:nvGrpSpPr>
          <p:cNvPr id="22" name="Groupe 21"/>
          <p:cNvGrpSpPr/>
          <p:nvPr userDrawn="1"/>
        </p:nvGrpSpPr>
        <p:grpSpPr>
          <a:xfrm rot="10800000">
            <a:off x="9077250" y="5218114"/>
            <a:ext cx="1191599" cy="1190624"/>
            <a:chOff x="-8462" y="0"/>
            <a:chExt cx="629392" cy="628877"/>
          </a:xfrm>
        </p:grpSpPr>
        <p:sp>
          <p:nvSpPr>
            <p:cNvPr id="23" name="Rectangle 22"/>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28"/>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31" name="Groupe 30"/>
          <p:cNvGrpSpPr/>
          <p:nvPr userDrawn="1"/>
        </p:nvGrpSpPr>
        <p:grpSpPr>
          <a:xfrm>
            <a:off x="-8462" y="0"/>
            <a:ext cx="1191599" cy="1190624"/>
            <a:chOff x="-8462" y="0"/>
            <a:chExt cx="629392" cy="628877"/>
          </a:xfrm>
        </p:grpSpPr>
        <p:sp>
          <p:nvSpPr>
            <p:cNvPr id="34" name="Rectangle 33"/>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Rectangle 34"/>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6" name="Titre 1"/>
          <p:cNvSpPr>
            <a:spLocks noGrp="1"/>
          </p:cNvSpPr>
          <p:nvPr>
            <p:ph type="title"/>
          </p:nvPr>
        </p:nvSpPr>
        <p:spPr>
          <a:xfrm>
            <a:off x="698365" y="322528"/>
            <a:ext cx="911244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39" name="Espace réservé du pied de page 4"/>
          <p:cNvSpPr>
            <a:spLocks noGrp="1"/>
          </p:cNvSpPr>
          <p:nvPr>
            <p:ph type="ftr" sz="quarter" idx="3"/>
          </p:nvPr>
        </p:nvSpPr>
        <p:spPr>
          <a:xfrm>
            <a:off x="2106799" y="6155265"/>
            <a:ext cx="6969278" cy="208758"/>
          </a:xfrm>
          <a:prstGeom prst="rect">
            <a:avLst/>
          </a:prstGeom>
        </p:spPr>
        <p:txBody>
          <a:bodyPr/>
          <a:lstStyle>
            <a:lvl1pPr algn="r">
              <a:defRPr lang="fr-FR" sz="900">
                <a:solidFill>
                  <a:schemeClr val="accent1"/>
                </a:solidFill>
              </a:defRPr>
            </a:lvl1pPr>
          </a:lstStyle>
          <a:p>
            <a:r>
              <a:rPr lang="fr-FR"/>
              <a:t>aITB Ile de France - Assemblée Générale</a:t>
            </a:r>
            <a:endParaRPr lang="fr-FR" dirty="0"/>
          </a:p>
        </p:txBody>
      </p:sp>
      <p:sp>
        <p:nvSpPr>
          <p:cNvPr id="40" name="Espace réservé de la date 3"/>
          <p:cNvSpPr>
            <a:spLocks noGrp="1"/>
          </p:cNvSpPr>
          <p:nvPr>
            <p:ph type="dt" sz="half" idx="16"/>
          </p:nvPr>
        </p:nvSpPr>
        <p:spPr>
          <a:xfrm>
            <a:off x="9054811" y="6155263"/>
            <a:ext cx="1201554" cy="208759"/>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42" name="Espace réservé du numéro de diapositive 5"/>
          <p:cNvSpPr>
            <a:spLocks noGrp="1"/>
          </p:cNvSpPr>
          <p:nvPr>
            <p:ph type="sldNum" sz="quarter" idx="20"/>
          </p:nvPr>
        </p:nvSpPr>
        <p:spPr>
          <a:xfrm>
            <a:off x="9980848" y="5017294"/>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sp>
        <p:nvSpPr>
          <p:cNvPr id="20" name="Espace réservé du texte 31"/>
          <p:cNvSpPr>
            <a:spLocks noGrp="1"/>
          </p:cNvSpPr>
          <p:nvPr>
            <p:ph type="body" sz="quarter" idx="14" hasCustomPrompt="1"/>
          </p:nvPr>
        </p:nvSpPr>
        <p:spPr>
          <a:xfrm>
            <a:off x="827502" y="25569"/>
            <a:ext cx="340854" cy="235339"/>
          </a:xfrm>
          <a:prstGeom prst="rect">
            <a:avLst/>
          </a:prstGeom>
        </p:spPr>
        <p:txBody>
          <a:bodyPr anchor="ctr">
            <a:noAutofit/>
          </a:bodyPr>
          <a:lstStyle>
            <a:lvl1pPr marL="0" indent="0" algn="r">
              <a:buFontTx/>
              <a:buNone/>
              <a:defRPr sz="1200" b="1">
                <a:solidFill>
                  <a:schemeClr val="accent1"/>
                </a:solidFill>
                <a:latin typeface="+mj-lt"/>
              </a:defRPr>
            </a:lvl1pPr>
            <a:lvl2pPr marL="292081" indent="0">
              <a:buFontTx/>
              <a:buNone/>
              <a:defRPr sz="1051">
                <a:solidFill>
                  <a:srgbClr val="A1A7AC"/>
                </a:solidFill>
              </a:defRPr>
            </a:lvl2pPr>
            <a:lvl3pPr marL="584162" indent="0">
              <a:buFontTx/>
              <a:buNone/>
              <a:defRPr sz="1051">
                <a:solidFill>
                  <a:srgbClr val="A1A7AC"/>
                </a:solidFill>
              </a:defRPr>
            </a:lvl3pPr>
            <a:lvl4pPr marL="876243" indent="0">
              <a:buFontTx/>
              <a:buNone/>
              <a:defRPr sz="1051">
                <a:solidFill>
                  <a:srgbClr val="A1A7AC"/>
                </a:solidFill>
              </a:defRPr>
            </a:lvl4pPr>
            <a:lvl5pPr marL="1168324" indent="0">
              <a:buFontTx/>
              <a:buNone/>
              <a:defRPr sz="1051">
                <a:solidFill>
                  <a:srgbClr val="A1A7AC"/>
                </a:solidFill>
              </a:defRPr>
            </a:lvl5pPr>
          </a:lstStyle>
          <a:p>
            <a:pPr lvl="0"/>
            <a:r>
              <a:rPr lang="fr-FR" dirty="0"/>
              <a:t>.</a:t>
            </a:r>
          </a:p>
        </p:txBody>
      </p:sp>
      <p:sp>
        <p:nvSpPr>
          <p:cNvPr id="21" name="Espace réservé du contenu 27"/>
          <p:cNvSpPr>
            <a:spLocks noGrp="1"/>
          </p:cNvSpPr>
          <p:nvPr>
            <p:ph sz="quarter" idx="21"/>
          </p:nvPr>
        </p:nvSpPr>
        <p:spPr>
          <a:xfrm>
            <a:off x="1250940" y="25569"/>
            <a:ext cx="3580153" cy="236862"/>
          </a:xfrm>
          <a:prstGeom prst="rect">
            <a:avLst/>
          </a:prstGeom>
        </p:spPr>
        <p:txBody>
          <a:bodyPr lIns="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8" name="Imag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740467275"/>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yan 1/4">
    <p:spTree>
      <p:nvGrpSpPr>
        <p:cNvPr id="1" name=""/>
        <p:cNvGrpSpPr/>
        <p:nvPr/>
      </p:nvGrpSpPr>
      <p:grpSpPr>
        <a:xfrm>
          <a:off x="0" y="0"/>
          <a:ext cx="0" cy="0"/>
          <a:chOff x="0" y="0"/>
          <a:chExt cx="0" cy="0"/>
        </a:xfrm>
      </p:grpSpPr>
      <p:grpSp>
        <p:nvGrpSpPr>
          <p:cNvPr id="18" name="Groupe 17"/>
          <p:cNvGrpSpPr/>
          <p:nvPr userDrawn="1"/>
        </p:nvGrpSpPr>
        <p:grpSpPr>
          <a:xfrm>
            <a:off x="-1" y="0"/>
            <a:ext cx="5130802" cy="6408738"/>
            <a:chOff x="378240" y="0"/>
            <a:chExt cx="5130802" cy="6408738"/>
          </a:xfrm>
        </p:grpSpPr>
        <p:sp>
          <p:nvSpPr>
            <p:cNvPr id="19" name="Rectangle 18"/>
            <p:cNvSpPr/>
            <p:nvPr userDrawn="1"/>
          </p:nvSpPr>
          <p:spPr>
            <a:xfrm>
              <a:off x="1116592" y="0"/>
              <a:ext cx="4392450" cy="320436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userDrawn="1"/>
          </p:nvSpPr>
          <p:spPr>
            <a:xfrm>
              <a:off x="378240" y="0"/>
              <a:ext cx="1346455" cy="64087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 name="Espace réservé du contenu 2"/>
          <p:cNvSpPr>
            <a:spLocks noGrp="1"/>
          </p:cNvSpPr>
          <p:nvPr>
            <p:ph sz="half" idx="1"/>
          </p:nvPr>
        </p:nvSpPr>
        <p:spPr>
          <a:xfrm>
            <a:off x="1435394" y="3299592"/>
            <a:ext cx="3584605" cy="2924251"/>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rgbClr val="003C82"/>
                </a:solidFill>
              </a:defRPr>
            </a:lvl2pPr>
            <a:lvl3pPr marL="1068388" indent="-212725">
              <a:buClr>
                <a:srgbClr val="00B050"/>
              </a:buClr>
              <a:buSzPct val="60000"/>
              <a:buFont typeface="Wingdings" pitchFamily="2" charset="2"/>
              <a:buChar char="l"/>
              <a:defRPr sz="1400">
                <a:solidFill>
                  <a:schemeClr val="tx1"/>
                </a:solidFill>
              </a:defRPr>
            </a:lvl3pPr>
            <a:lvl4pPr marL="1495425" indent="-212725">
              <a:buFont typeface="Wingdings" pitchFamily="2" charset="2"/>
              <a:buChar char="§"/>
              <a:defRPr sz="1200">
                <a:solidFill>
                  <a:schemeClr val="tx1"/>
                </a:solidFill>
              </a:defRPr>
            </a:lvl4pPr>
            <a:lvl5pPr marL="1922463" indent="-212725">
              <a:buClr>
                <a:srgbClr val="00B050"/>
              </a:buClr>
              <a:buFont typeface="Arial" pitchFamily="34" charset="0"/>
              <a:buChar char="•"/>
              <a:defRPr sz="1200">
                <a:solidFill>
                  <a:schemeClr val="tx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1438600" y="761431"/>
            <a:ext cx="3581399" cy="2324669"/>
          </a:xfrm>
          <a:prstGeom prst="rect">
            <a:avLst/>
          </a:prstGeom>
        </p:spPr>
        <p:txBody>
          <a:bodyPr>
            <a:normAutofit/>
          </a:bodyPr>
          <a:lstStyle>
            <a:lvl1pPr marL="319088" indent="-319088">
              <a:buClr>
                <a:schemeClr val="bg1"/>
              </a:buClr>
              <a:buSzPct val="90000"/>
              <a:buFont typeface="Wingdings" pitchFamily="2" charset="2"/>
              <a:buChar char="l"/>
              <a:defRPr sz="1800">
                <a:solidFill>
                  <a:schemeClr val="bg1"/>
                </a:solidFill>
              </a:defRPr>
            </a:lvl1pPr>
            <a:lvl2pPr marL="693738" indent="-266700">
              <a:buClr>
                <a:schemeClr val="bg1"/>
              </a:buClr>
              <a:buFont typeface="Wingdings" pitchFamily="2" charset="2"/>
              <a:buChar char="§"/>
              <a:defRPr sz="1600">
                <a:solidFill>
                  <a:schemeClr val="bg1"/>
                </a:solidFill>
              </a:defRPr>
            </a:lvl2pPr>
            <a:lvl3pPr marL="1068388" indent="-212725">
              <a:buClr>
                <a:schemeClr val="bg1"/>
              </a:buClr>
              <a:buSzPct val="60000"/>
              <a:buFont typeface="Wingdings" pitchFamily="2" charset="2"/>
              <a:buChar char="l"/>
              <a:defRPr sz="1400">
                <a:solidFill>
                  <a:schemeClr val="bg1"/>
                </a:solidFill>
              </a:defRPr>
            </a:lvl3pPr>
            <a:lvl4pPr marL="1495425" indent="-212725">
              <a:buClr>
                <a:schemeClr val="bg1"/>
              </a:buClr>
              <a:buFont typeface="Wingdings" pitchFamily="2" charset="2"/>
              <a:buChar char="§"/>
              <a:defRPr sz="1200">
                <a:solidFill>
                  <a:schemeClr val="bg1"/>
                </a:solidFill>
              </a:defRPr>
            </a:lvl4pPr>
            <a:lvl5pPr marL="1922463" indent="-212725">
              <a:buClr>
                <a:schemeClr val="bg1"/>
              </a:buClr>
              <a:buFont typeface="Arial" pitchFamily="34" charset="0"/>
              <a:buChar char="•"/>
              <a:defRPr sz="1200">
                <a:solidFill>
                  <a:schemeClr val="bg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contenu 3"/>
          <p:cNvSpPr>
            <a:spLocks noGrp="1"/>
          </p:cNvSpPr>
          <p:nvPr>
            <p:ph sz="half" idx="13"/>
          </p:nvPr>
        </p:nvSpPr>
        <p:spPr>
          <a:xfrm>
            <a:off x="5372099" y="761431"/>
            <a:ext cx="3602681" cy="2324669"/>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881188" indent="-171450">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1" name="Espace réservé du contenu 3"/>
          <p:cNvSpPr>
            <a:spLocks noGrp="1"/>
          </p:cNvSpPr>
          <p:nvPr>
            <p:ph sz="half" idx="14"/>
          </p:nvPr>
        </p:nvSpPr>
        <p:spPr>
          <a:xfrm>
            <a:off x="5372099" y="3314263"/>
            <a:ext cx="3602681" cy="2909580"/>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881188" indent="-171450">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9" name="Titre 1"/>
          <p:cNvSpPr>
            <a:spLocks noGrp="1"/>
          </p:cNvSpPr>
          <p:nvPr>
            <p:ph type="title"/>
          </p:nvPr>
        </p:nvSpPr>
        <p:spPr>
          <a:xfrm>
            <a:off x="1006160" y="106797"/>
            <a:ext cx="9112446" cy="765866"/>
          </a:xfrm>
          <a:noFill/>
        </p:spPr>
        <p:txBody>
          <a:bodyPr anchor="t" anchorCtr="0">
            <a:noAutofit/>
          </a:bodyPr>
          <a:lstStyle>
            <a:lvl1pPr marL="0" indent="0" algn="r">
              <a:lnSpc>
                <a:spcPts val="2400"/>
              </a:lnSpc>
              <a:buSzPct val="100000"/>
              <a:buFontTx/>
              <a:buNone/>
              <a:defRPr lang="fr-FR" sz="2400" b="0" kern="1200" baseline="0" dirty="0" smtClean="0">
                <a:solidFill>
                  <a:srgbClr val="003C82"/>
                </a:solidFill>
                <a:latin typeface="+mn-lt"/>
                <a:ea typeface="+mn-ea"/>
                <a:cs typeface="+mn-cs"/>
              </a:defRPr>
            </a:lvl1pPr>
          </a:lstStyle>
          <a:p>
            <a:pPr lvl="0"/>
            <a:r>
              <a:rPr lang="fr-FR"/>
              <a:t>Modifiez le style du titre</a:t>
            </a:r>
            <a:endParaRPr lang="fr-FR" dirty="0"/>
          </a:p>
        </p:txBody>
      </p:sp>
      <p:sp>
        <p:nvSpPr>
          <p:cNvPr id="11"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chemeClr val="bg1">
                    <a:lumMod val="75000"/>
                  </a:schemeClr>
                </a:solidFill>
              </a:defRPr>
            </a:lvl1pPr>
          </a:lstStyle>
          <a:p>
            <a:r>
              <a:rPr lang="fr-FR"/>
              <a:t>aITB Ile de France - Assemblée Générale</a:t>
            </a:r>
            <a:endParaRPr lang="fr-FR" dirty="0"/>
          </a:p>
        </p:txBody>
      </p:sp>
      <p:sp>
        <p:nvSpPr>
          <p:cNvPr id="12"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chemeClr val="bg1">
                    <a:lumMod val="75000"/>
                  </a:schemeClr>
                </a:solidFill>
              </a:defRPr>
            </a:lvl1pPr>
          </a:lstStyle>
          <a:p>
            <a:pPr>
              <a:defRPr/>
            </a:pPr>
            <a:r>
              <a:rPr lang="fr-FR"/>
              <a:t>15/06/2017</a:t>
            </a:r>
            <a:endParaRPr lang="fr-FR" dirty="0"/>
          </a:p>
        </p:txBody>
      </p:sp>
      <p:sp>
        <p:nvSpPr>
          <p:cNvPr id="13"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chemeClr val="bg1">
                    <a:lumMod val="75000"/>
                  </a:schemeClr>
                </a:solidFill>
              </a:defRPr>
            </a:lvl1pPr>
          </a:lstStyle>
          <a:p>
            <a:pPr>
              <a:defRPr/>
            </a:pPr>
            <a:fld id="{9E3690BF-0467-4E40-8083-2349BA8C06AE}" type="slidenum">
              <a:rPr lang="fr-FR" altLang="fr-FR" smtClean="0"/>
              <a:pPr>
                <a:defRPr/>
              </a:pPr>
              <a:t>‹N°›</a:t>
            </a:fld>
            <a:endParaRPr lang="fr-FR" altLang="fr-FR" dirty="0"/>
          </a:p>
        </p:txBody>
      </p:sp>
      <p:sp>
        <p:nvSpPr>
          <p:cNvPr id="14"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chemeClr val="bg1">
                    <a:lumMod val="85000"/>
                  </a:schemeClr>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224814466"/>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yan 2/4">
    <p:spTree>
      <p:nvGrpSpPr>
        <p:cNvPr id="1" name=""/>
        <p:cNvGrpSpPr/>
        <p:nvPr/>
      </p:nvGrpSpPr>
      <p:grpSpPr>
        <a:xfrm>
          <a:off x="0" y="0"/>
          <a:ext cx="0" cy="0"/>
          <a:chOff x="0" y="0"/>
          <a:chExt cx="0" cy="0"/>
        </a:xfrm>
      </p:grpSpPr>
      <p:grpSp>
        <p:nvGrpSpPr>
          <p:cNvPr id="18" name="Groupe 17"/>
          <p:cNvGrpSpPr/>
          <p:nvPr userDrawn="1"/>
        </p:nvGrpSpPr>
        <p:grpSpPr>
          <a:xfrm>
            <a:off x="-1" y="0"/>
            <a:ext cx="5130802" cy="6408738"/>
            <a:chOff x="378240" y="0"/>
            <a:chExt cx="5130802" cy="6408738"/>
          </a:xfrm>
        </p:grpSpPr>
        <p:sp>
          <p:nvSpPr>
            <p:cNvPr id="19" name="Rectangle 18"/>
            <p:cNvSpPr/>
            <p:nvPr userDrawn="1"/>
          </p:nvSpPr>
          <p:spPr>
            <a:xfrm>
              <a:off x="1116592" y="3204367"/>
              <a:ext cx="4392450" cy="320437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userDrawn="1"/>
          </p:nvSpPr>
          <p:spPr>
            <a:xfrm>
              <a:off x="378240" y="0"/>
              <a:ext cx="1346455" cy="64087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 name="Espace réservé du contenu 2"/>
          <p:cNvSpPr>
            <a:spLocks noGrp="1"/>
          </p:cNvSpPr>
          <p:nvPr>
            <p:ph sz="half" idx="1"/>
          </p:nvPr>
        </p:nvSpPr>
        <p:spPr>
          <a:xfrm>
            <a:off x="1435394" y="3299592"/>
            <a:ext cx="3584605" cy="2924251"/>
          </a:xfrm>
          <a:prstGeom prst="rect">
            <a:avLst/>
          </a:prstGeom>
        </p:spPr>
        <p:txBody>
          <a:bodyPr>
            <a:normAutofit/>
          </a:bodyPr>
          <a:lstStyle>
            <a:lvl1pPr marL="319088" indent="-319088">
              <a:buClr>
                <a:schemeClr val="bg1"/>
              </a:buClr>
              <a:buSzPct val="90000"/>
              <a:buFont typeface="Wingdings" pitchFamily="2" charset="2"/>
              <a:buChar char="l"/>
              <a:defRPr sz="1800">
                <a:solidFill>
                  <a:schemeClr val="bg1"/>
                </a:solidFill>
              </a:defRPr>
            </a:lvl1pPr>
            <a:lvl2pPr marL="693738" indent="-266700">
              <a:buClr>
                <a:schemeClr val="bg1"/>
              </a:buClr>
              <a:buFont typeface="Wingdings" pitchFamily="2" charset="2"/>
              <a:buChar char="§"/>
              <a:defRPr sz="1600">
                <a:solidFill>
                  <a:schemeClr val="bg1"/>
                </a:solidFill>
              </a:defRPr>
            </a:lvl2pPr>
            <a:lvl3pPr marL="1068388" indent="-212725">
              <a:buClr>
                <a:schemeClr val="bg1"/>
              </a:buClr>
              <a:buSzPct val="60000"/>
              <a:buFont typeface="Wingdings" pitchFamily="2" charset="2"/>
              <a:buChar char="l"/>
              <a:defRPr sz="1400">
                <a:solidFill>
                  <a:schemeClr val="bg1"/>
                </a:solidFill>
              </a:defRPr>
            </a:lvl3pPr>
            <a:lvl4pPr marL="1495425" indent="-212725">
              <a:buClr>
                <a:schemeClr val="bg1"/>
              </a:buClr>
              <a:buFont typeface="Wingdings" pitchFamily="2" charset="2"/>
              <a:buChar char="§"/>
              <a:defRPr sz="1200">
                <a:solidFill>
                  <a:schemeClr val="bg1"/>
                </a:solidFill>
              </a:defRPr>
            </a:lvl4pPr>
            <a:lvl5pPr marL="1922463" indent="-212725">
              <a:buClr>
                <a:schemeClr val="bg1"/>
              </a:buClr>
              <a:buFont typeface="Arial" pitchFamily="34" charset="0"/>
              <a:buChar char="•"/>
              <a:defRPr sz="1200">
                <a:solidFill>
                  <a:schemeClr val="bg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1438600" y="761431"/>
            <a:ext cx="3581399" cy="2324669"/>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922463" indent="-212725">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contenu 3"/>
          <p:cNvSpPr>
            <a:spLocks noGrp="1"/>
          </p:cNvSpPr>
          <p:nvPr>
            <p:ph sz="half" idx="13"/>
          </p:nvPr>
        </p:nvSpPr>
        <p:spPr>
          <a:xfrm>
            <a:off x="5372099" y="761431"/>
            <a:ext cx="3602681" cy="2324669"/>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881188" indent="-171450">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1" name="Espace réservé du contenu 3"/>
          <p:cNvSpPr>
            <a:spLocks noGrp="1"/>
          </p:cNvSpPr>
          <p:nvPr>
            <p:ph sz="half" idx="14"/>
          </p:nvPr>
        </p:nvSpPr>
        <p:spPr>
          <a:xfrm>
            <a:off x="5372099" y="3314263"/>
            <a:ext cx="3602681" cy="2909580"/>
          </a:xfrm>
          <a:prstGeom prst="rect">
            <a:avLst/>
          </a:prstGeom>
        </p:spPr>
        <p:txBody>
          <a:bodyPr>
            <a:normAutofit/>
          </a:bodyPr>
          <a:lstStyle>
            <a:lvl1pPr marL="319088" indent="-319088">
              <a:buClr>
                <a:srgbClr val="00B050"/>
              </a:buClr>
              <a:buSzPct val="90000"/>
              <a:buFont typeface="Wingdings" pitchFamily="2" charset="2"/>
              <a:buChar char="l"/>
              <a:defRPr sz="1800">
                <a:solidFill>
                  <a:schemeClr val="tx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881188" indent="-171450">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4" name="Titre 1"/>
          <p:cNvSpPr>
            <a:spLocks noGrp="1"/>
          </p:cNvSpPr>
          <p:nvPr>
            <p:ph type="title"/>
          </p:nvPr>
        </p:nvSpPr>
        <p:spPr>
          <a:xfrm>
            <a:off x="1006160" y="106797"/>
            <a:ext cx="9112446" cy="765866"/>
          </a:xfrm>
          <a:noFill/>
        </p:spPr>
        <p:txBody>
          <a:bodyPr anchor="t" anchorCtr="0">
            <a:noAutofit/>
          </a:bodyPr>
          <a:lstStyle>
            <a:lvl1pPr marL="0" indent="0" algn="r">
              <a:lnSpc>
                <a:spcPts val="2400"/>
              </a:lnSpc>
              <a:buSzPct val="100000"/>
              <a:buFontTx/>
              <a:buNone/>
              <a:defRPr lang="fr-FR" sz="2400" b="0" kern="1200" baseline="0" dirty="0" smtClean="0">
                <a:solidFill>
                  <a:srgbClr val="003C82"/>
                </a:solidFill>
                <a:latin typeface="+mn-lt"/>
                <a:ea typeface="+mn-ea"/>
                <a:cs typeface="+mn-cs"/>
              </a:defRPr>
            </a:lvl1pPr>
          </a:lstStyle>
          <a:p>
            <a:pPr lvl="0"/>
            <a:r>
              <a:rPr lang="fr-FR"/>
              <a:t>Modifiez le style du titre</a:t>
            </a:r>
            <a:endParaRPr lang="fr-FR" dirty="0"/>
          </a:p>
        </p:txBody>
      </p:sp>
      <p:sp>
        <p:nvSpPr>
          <p:cNvPr id="15"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chemeClr val="bg1">
                    <a:lumMod val="75000"/>
                  </a:schemeClr>
                </a:solidFill>
              </a:defRPr>
            </a:lvl1pPr>
          </a:lstStyle>
          <a:p>
            <a:r>
              <a:rPr lang="fr-FR"/>
              <a:t>aITB Ile de France - Assemblée Générale</a:t>
            </a:r>
            <a:endParaRPr lang="fr-FR" dirty="0"/>
          </a:p>
        </p:txBody>
      </p:sp>
      <p:sp>
        <p:nvSpPr>
          <p:cNvPr id="16"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chemeClr val="bg1">
                    <a:lumMod val="75000"/>
                  </a:schemeClr>
                </a:solidFill>
              </a:defRPr>
            </a:lvl1pPr>
          </a:lstStyle>
          <a:p>
            <a:pPr>
              <a:defRPr/>
            </a:pPr>
            <a:r>
              <a:rPr lang="fr-FR"/>
              <a:t>15/06/2017</a:t>
            </a:r>
            <a:endParaRPr lang="fr-FR" dirty="0"/>
          </a:p>
        </p:txBody>
      </p:sp>
      <p:sp>
        <p:nvSpPr>
          <p:cNvPr id="17"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chemeClr val="bg1">
                    <a:lumMod val="75000"/>
                  </a:schemeClr>
                </a:solidFill>
              </a:defRPr>
            </a:lvl1pPr>
          </a:lstStyle>
          <a:p>
            <a:pPr>
              <a:defRPr/>
            </a:pPr>
            <a:fld id="{9E3690BF-0467-4E40-8083-2349BA8C06AE}" type="slidenum">
              <a:rPr lang="fr-FR" altLang="fr-FR" smtClean="0"/>
              <a:pPr>
                <a:defRPr/>
              </a:pPr>
              <a:t>‹N°›</a:t>
            </a:fld>
            <a:endParaRPr lang="fr-FR" altLang="fr-FR" dirty="0"/>
          </a:p>
        </p:txBody>
      </p:sp>
      <p:sp>
        <p:nvSpPr>
          <p:cNvPr id="22"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chemeClr val="bg1">
                    <a:lumMod val="85000"/>
                  </a:schemeClr>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563181207"/>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yan 3/4">
    <p:spTree>
      <p:nvGrpSpPr>
        <p:cNvPr id="1" name=""/>
        <p:cNvGrpSpPr/>
        <p:nvPr/>
      </p:nvGrpSpPr>
      <p:grpSpPr>
        <a:xfrm>
          <a:off x="0" y="0"/>
          <a:ext cx="0" cy="0"/>
          <a:chOff x="0" y="0"/>
          <a:chExt cx="0" cy="0"/>
        </a:xfrm>
      </p:grpSpPr>
      <p:grpSp>
        <p:nvGrpSpPr>
          <p:cNvPr id="18" name="Groupe 17"/>
          <p:cNvGrpSpPr/>
          <p:nvPr userDrawn="1"/>
        </p:nvGrpSpPr>
        <p:grpSpPr>
          <a:xfrm>
            <a:off x="5130800" y="0"/>
            <a:ext cx="5130800" cy="6408738"/>
            <a:chOff x="443490" y="0"/>
            <a:chExt cx="5130800" cy="6408738"/>
          </a:xfrm>
        </p:grpSpPr>
        <p:sp>
          <p:nvSpPr>
            <p:cNvPr id="19" name="Rectangle 18"/>
            <p:cNvSpPr/>
            <p:nvPr userDrawn="1"/>
          </p:nvSpPr>
          <p:spPr>
            <a:xfrm>
              <a:off x="443490" y="0"/>
              <a:ext cx="4392449" cy="320436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userDrawn="1"/>
          </p:nvSpPr>
          <p:spPr>
            <a:xfrm>
              <a:off x="4227835" y="0"/>
              <a:ext cx="1346455" cy="64087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 name="Espace réservé du contenu 2"/>
          <p:cNvSpPr>
            <a:spLocks noGrp="1"/>
          </p:cNvSpPr>
          <p:nvPr>
            <p:ph sz="half" idx="1"/>
          </p:nvPr>
        </p:nvSpPr>
        <p:spPr>
          <a:xfrm>
            <a:off x="1435394" y="3299592"/>
            <a:ext cx="3584605" cy="2924251"/>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rgbClr val="003C82"/>
                </a:solidFill>
              </a:defRPr>
            </a:lvl2pPr>
            <a:lvl3pPr marL="1068388" indent="-212725">
              <a:buClr>
                <a:srgbClr val="00B050"/>
              </a:buClr>
              <a:buSzPct val="60000"/>
              <a:buFont typeface="Wingdings" pitchFamily="2" charset="2"/>
              <a:buChar char="l"/>
              <a:defRPr sz="1400">
                <a:solidFill>
                  <a:schemeClr val="tx1"/>
                </a:solidFill>
              </a:defRPr>
            </a:lvl3pPr>
            <a:lvl4pPr marL="1495425" indent="-212725">
              <a:buFont typeface="Wingdings" pitchFamily="2" charset="2"/>
              <a:buChar char="§"/>
              <a:defRPr sz="1200">
                <a:solidFill>
                  <a:schemeClr val="tx1"/>
                </a:solidFill>
              </a:defRPr>
            </a:lvl4pPr>
            <a:lvl5pPr marL="1922463" indent="-212725">
              <a:buClr>
                <a:srgbClr val="00B050"/>
              </a:buClr>
              <a:buFont typeface="Arial" pitchFamily="34" charset="0"/>
              <a:buChar char="•"/>
              <a:defRPr sz="1200">
                <a:solidFill>
                  <a:schemeClr val="tx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1438600" y="761431"/>
            <a:ext cx="3581399" cy="2324669"/>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rgbClr val="003C82"/>
                </a:solidFill>
              </a:defRPr>
            </a:lvl2pPr>
            <a:lvl3pPr marL="1068388" indent="-212725">
              <a:buClr>
                <a:srgbClr val="00B050"/>
              </a:buClr>
              <a:buSzPct val="60000"/>
              <a:buFont typeface="Wingdings" pitchFamily="2" charset="2"/>
              <a:buChar char="l"/>
              <a:defRPr sz="1400">
                <a:solidFill>
                  <a:schemeClr val="tx1"/>
                </a:solidFill>
              </a:defRPr>
            </a:lvl3pPr>
            <a:lvl4pPr marL="1495425" indent="-212725">
              <a:buFont typeface="Wingdings" pitchFamily="2" charset="2"/>
              <a:buChar char="§"/>
              <a:defRPr sz="1200">
                <a:solidFill>
                  <a:schemeClr val="tx1"/>
                </a:solidFill>
              </a:defRPr>
            </a:lvl4pPr>
            <a:lvl5pPr marL="1922463" indent="-212725">
              <a:buClr>
                <a:srgbClr val="00B050"/>
              </a:buClr>
              <a:buFont typeface="Arial" pitchFamily="34" charset="0"/>
              <a:buChar char="•"/>
              <a:defRPr sz="1200">
                <a:solidFill>
                  <a:schemeClr val="tx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contenu 3"/>
          <p:cNvSpPr>
            <a:spLocks noGrp="1"/>
          </p:cNvSpPr>
          <p:nvPr>
            <p:ph sz="half" idx="13"/>
          </p:nvPr>
        </p:nvSpPr>
        <p:spPr>
          <a:xfrm>
            <a:off x="5372099" y="761431"/>
            <a:ext cx="3602681" cy="2324669"/>
          </a:xfrm>
          <a:prstGeom prst="rect">
            <a:avLst/>
          </a:prstGeom>
        </p:spPr>
        <p:txBody>
          <a:bodyPr>
            <a:normAutofit/>
          </a:bodyPr>
          <a:lstStyle>
            <a:lvl1pPr marL="319088" indent="-319088">
              <a:buClr>
                <a:schemeClr val="bg1"/>
              </a:buClr>
              <a:buSzPct val="90000"/>
              <a:buFont typeface="Wingdings" pitchFamily="2" charset="2"/>
              <a:buChar char="l"/>
              <a:defRPr sz="1800">
                <a:solidFill>
                  <a:schemeClr val="bg1"/>
                </a:solidFill>
              </a:defRPr>
            </a:lvl1pPr>
            <a:lvl2pPr marL="693738" indent="-266700">
              <a:buClr>
                <a:schemeClr val="bg1"/>
              </a:buClr>
              <a:buFont typeface="Wingdings" pitchFamily="2" charset="2"/>
              <a:buChar char="§"/>
              <a:defRPr sz="1600">
                <a:solidFill>
                  <a:schemeClr val="bg1"/>
                </a:solidFill>
              </a:defRPr>
            </a:lvl2pPr>
            <a:lvl3pPr marL="1068388" indent="-212725">
              <a:buClr>
                <a:schemeClr val="bg1"/>
              </a:buClr>
              <a:buSzPct val="60000"/>
              <a:buFont typeface="Wingdings" pitchFamily="2" charset="2"/>
              <a:buChar char="l"/>
              <a:defRPr sz="1400">
                <a:solidFill>
                  <a:schemeClr val="bg1"/>
                </a:solidFill>
              </a:defRPr>
            </a:lvl3pPr>
            <a:lvl4pPr marL="1495425" indent="-212725">
              <a:buClr>
                <a:schemeClr val="bg1"/>
              </a:buClr>
              <a:buFont typeface="Wingdings" pitchFamily="2" charset="2"/>
              <a:buChar char="§"/>
              <a:defRPr sz="1200">
                <a:solidFill>
                  <a:schemeClr val="bg1"/>
                </a:solidFill>
              </a:defRPr>
            </a:lvl4pPr>
            <a:lvl5pPr marL="1881188" indent="-171450">
              <a:buClr>
                <a:schemeClr val="bg1"/>
              </a:buClr>
              <a:buFont typeface="Arial" pitchFamily="34" charset="0"/>
              <a:buChar char="•"/>
              <a:defRPr sz="1200">
                <a:solidFill>
                  <a:schemeClr val="bg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1" name="Espace réservé du contenu 3"/>
          <p:cNvSpPr>
            <a:spLocks noGrp="1"/>
          </p:cNvSpPr>
          <p:nvPr>
            <p:ph sz="half" idx="14"/>
          </p:nvPr>
        </p:nvSpPr>
        <p:spPr>
          <a:xfrm>
            <a:off x="5372099" y="3314263"/>
            <a:ext cx="3602681" cy="2909580"/>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chemeClr val="tx2"/>
                </a:solidFill>
              </a:defRPr>
            </a:lvl2pPr>
            <a:lvl3pPr marL="1068388" indent="-212725">
              <a:buClr>
                <a:srgbClr val="00B050"/>
              </a:buClr>
              <a:buSzPct val="60000"/>
              <a:buFont typeface="Wingdings" pitchFamily="2" charset="2"/>
              <a:buChar char="l"/>
              <a:defRPr sz="1400"/>
            </a:lvl3pPr>
            <a:lvl4pPr marL="1495425" indent="-212725">
              <a:buFont typeface="Wingdings" pitchFamily="2" charset="2"/>
              <a:buChar char="§"/>
              <a:defRPr sz="1200"/>
            </a:lvl4pPr>
            <a:lvl5pPr marL="1881188" indent="-171450">
              <a:buClr>
                <a:srgbClr val="00B050"/>
              </a:buClr>
              <a:buFont typeface="Arial" pitchFamily="34" charset="0"/>
              <a:buChar char="•"/>
              <a:defRPr sz="12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9" name="Titre 1"/>
          <p:cNvSpPr>
            <a:spLocks noGrp="1"/>
          </p:cNvSpPr>
          <p:nvPr>
            <p:ph type="title"/>
          </p:nvPr>
        </p:nvSpPr>
        <p:spPr>
          <a:xfrm>
            <a:off x="137480" y="106797"/>
            <a:ext cx="9112446" cy="765866"/>
          </a:xfrm>
          <a:noFill/>
        </p:spPr>
        <p:txBody>
          <a:bodyPr anchor="t" anchorCtr="0">
            <a:noAutofit/>
          </a:bodyPr>
          <a:lstStyle>
            <a:lvl1pPr marL="0" indent="0" algn="l">
              <a:lnSpc>
                <a:spcPts val="2400"/>
              </a:lnSpc>
              <a:buSzPct val="100000"/>
              <a:buFontTx/>
              <a:buNone/>
              <a:defRPr lang="fr-FR" sz="2400" b="0" kern="1200" baseline="0" dirty="0" smtClean="0">
                <a:solidFill>
                  <a:srgbClr val="003C82"/>
                </a:solidFill>
                <a:latin typeface="+mn-lt"/>
                <a:ea typeface="+mn-ea"/>
                <a:cs typeface="+mn-cs"/>
              </a:defRPr>
            </a:lvl1pPr>
          </a:lstStyle>
          <a:p>
            <a:pPr lvl="0"/>
            <a:r>
              <a:rPr lang="fr-FR"/>
              <a:t>Modifiez le style du titre</a:t>
            </a:r>
            <a:endParaRPr lang="fr-FR" dirty="0"/>
          </a:p>
        </p:txBody>
      </p:sp>
      <p:sp>
        <p:nvSpPr>
          <p:cNvPr id="15"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chemeClr val="bg1">
                    <a:lumMod val="75000"/>
                  </a:schemeClr>
                </a:solidFill>
              </a:defRPr>
            </a:lvl1pPr>
          </a:lstStyle>
          <a:p>
            <a:r>
              <a:rPr lang="fr-FR"/>
              <a:t>aITB Ile de France - Assemblée Générale</a:t>
            </a:r>
            <a:endParaRPr lang="fr-FR" dirty="0"/>
          </a:p>
        </p:txBody>
      </p:sp>
      <p:sp>
        <p:nvSpPr>
          <p:cNvPr id="16"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chemeClr val="bg1">
                    <a:lumMod val="75000"/>
                  </a:schemeClr>
                </a:solidFill>
              </a:defRPr>
            </a:lvl1pPr>
          </a:lstStyle>
          <a:p>
            <a:pPr>
              <a:defRPr/>
            </a:pPr>
            <a:r>
              <a:rPr lang="fr-FR"/>
              <a:t>15/06/2017</a:t>
            </a:r>
            <a:endParaRPr lang="fr-FR" dirty="0"/>
          </a:p>
        </p:txBody>
      </p:sp>
      <p:sp>
        <p:nvSpPr>
          <p:cNvPr id="17"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chemeClr val="bg1">
                    <a:lumMod val="75000"/>
                  </a:schemeClr>
                </a:solidFill>
              </a:defRPr>
            </a:lvl1pPr>
          </a:lstStyle>
          <a:p>
            <a:pPr>
              <a:defRPr/>
            </a:pPr>
            <a:fld id="{9E3690BF-0467-4E40-8083-2349BA8C06AE}" type="slidenum">
              <a:rPr lang="fr-FR" altLang="fr-FR" smtClean="0"/>
              <a:pPr>
                <a:defRPr/>
              </a:pPr>
              <a:t>‹N°›</a:t>
            </a:fld>
            <a:endParaRPr lang="fr-FR" altLang="fr-FR" dirty="0"/>
          </a:p>
        </p:txBody>
      </p:sp>
      <p:sp>
        <p:nvSpPr>
          <p:cNvPr id="22"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chemeClr val="bg1">
                    <a:lumMod val="85000"/>
                  </a:schemeClr>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029052550"/>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yan 4/4">
    <p:spTree>
      <p:nvGrpSpPr>
        <p:cNvPr id="1" name=""/>
        <p:cNvGrpSpPr/>
        <p:nvPr/>
      </p:nvGrpSpPr>
      <p:grpSpPr>
        <a:xfrm>
          <a:off x="0" y="0"/>
          <a:ext cx="0" cy="0"/>
          <a:chOff x="0" y="0"/>
          <a:chExt cx="0" cy="0"/>
        </a:xfrm>
      </p:grpSpPr>
      <p:grpSp>
        <p:nvGrpSpPr>
          <p:cNvPr id="18" name="Groupe 17"/>
          <p:cNvGrpSpPr/>
          <p:nvPr userDrawn="1"/>
        </p:nvGrpSpPr>
        <p:grpSpPr>
          <a:xfrm>
            <a:off x="5130800" y="0"/>
            <a:ext cx="5130800" cy="6408738"/>
            <a:chOff x="443490" y="0"/>
            <a:chExt cx="5130800" cy="6408738"/>
          </a:xfrm>
        </p:grpSpPr>
        <p:sp>
          <p:nvSpPr>
            <p:cNvPr id="19" name="Rectangle 18"/>
            <p:cNvSpPr/>
            <p:nvPr userDrawn="1"/>
          </p:nvSpPr>
          <p:spPr>
            <a:xfrm>
              <a:off x="443490" y="3204367"/>
              <a:ext cx="4392449" cy="320437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userDrawn="1"/>
          </p:nvSpPr>
          <p:spPr>
            <a:xfrm>
              <a:off x="4227835" y="0"/>
              <a:ext cx="1346455" cy="64087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 name="Espace réservé du contenu 2"/>
          <p:cNvSpPr>
            <a:spLocks noGrp="1"/>
          </p:cNvSpPr>
          <p:nvPr>
            <p:ph sz="half" idx="1"/>
          </p:nvPr>
        </p:nvSpPr>
        <p:spPr>
          <a:xfrm>
            <a:off x="1435394" y="3299592"/>
            <a:ext cx="3584605" cy="2924251"/>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rgbClr val="003C82"/>
                </a:solidFill>
              </a:defRPr>
            </a:lvl2pPr>
            <a:lvl3pPr marL="1068388" indent="-212725">
              <a:buClr>
                <a:srgbClr val="00B050"/>
              </a:buClr>
              <a:buSzPct val="60000"/>
              <a:buFont typeface="Wingdings" pitchFamily="2" charset="2"/>
              <a:buChar char="l"/>
              <a:defRPr sz="1400">
                <a:solidFill>
                  <a:schemeClr val="tx1"/>
                </a:solidFill>
              </a:defRPr>
            </a:lvl3pPr>
            <a:lvl4pPr marL="1495425" indent="-212725">
              <a:buFont typeface="Wingdings" pitchFamily="2" charset="2"/>
              <a:buChar char="§"/>
              <a:defRPr sz="1200">
                <a:solidFill>
                  <a:schemeClr val="tx1"/>
                </a:solidFill>
              </a:defRPr>
            </a:lvl4pPr>
            <a:lvl5pPr marL="1922463" indent="-212725">
              <a:buClr>
                <a:srgbClr val="00B050"/>
              </a:buClr>
              <a:buFont typeface="Arial" pitchFamily="34" charset="0"/>
              <a:buChar char="•"/>
              <a:defRPr sz="1200">
                <a:solidFill>
                  <a:schemeClr val="tx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1438600" y="761431"/>
            <a:ext cx="3581399" cy="2324669"/>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rgbClr val="003C82"/>
                </a:solidFill>
              </a:defRPr>
            </a:lvl2pPr>
            <a:lvl3pPr marL="1068388" indent="-212725">
              <a:buClr>
                <a:srgbClr val="00B050"/>
              </a:buClr>
              <a:buSzPct val="60000"/>
              <a:buFont typeface="Wingdings" pitchFamily="2" charset="2"/>
              <a:buChar char="l"/>
              <a:defRPr sz="1400">
                <a:solidFill>
                  <a:schemeClr val="tx1"/>
                </a:solidFill>
              </a:defRPr>
            </a:lvl3pPr>
            <a:lvl4pPr marL="1495425" indent="-212725">
              <a:buFont typeface="Wingdings" pitchFamily="2" charset="2"/>
              <a:buChar char="§"/>
              <a:defRPr sz="1200">
                <a:solidFill>
                  <a:schemeClr val="tx1"/>
                </a:solidFill>
              </a:defRPr>
            </a:lvl4pPr>
            <a:lvl5pPr marL="1922463" indent="-212725">
              <a:buClr>
                <a:srgbClr val="00B050"/>
              </a:buClr>
              <a:buFont typeface="Arial" pitchFamily="34" charset="0"/>
              <a:buChar char="•"/>
              <a:defRPr sz="1200">
                <a:solidFill>
                  <a:schemeClr val="tx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contenu 3"/>
          <p:cNvSpPr>
            <a:spLocks noGrp="1"/>
          </p:cNvSpPr>
          <p:nvPr>
            <p:ph sz="half" idx="13"/>
          </p:nvPr>
        </p:nvSpPr>
        <p:spPr>
          <a:xfrm>
            <a:off x="5372099" y="761431"/>
            <a:ext cx="3602681" cy="2324669"/>
          </a:xfrm>
          <a:prstGeom prst="rect">
            <a:avLst/>
          </a:prstGeom>
        </p:spPr>
        <p:txBody>
          <a:bodyPr>
            <a:normAutofit/>
          </a:bodyPr>
          <a:lstStyle>
            <a:lvl1pPr marL="319088" indent="-319088">
              <a:buClr>
                <a:srgbClr val="00B050"/>
              </a:buClr>
              <a:buSzPct val="90000"/>
              <a:buFont typeface="Wingdings" pitchFamily="2" charset="2"/>
              <a:buChar char="l"/>
              <a:defRPr sz="1800">
                <a:solidFill>
                  <a:srgbClr val="003C82"/>
                </a:solidFill>
              </a:defRPr>
            </a:lvl1pPr>
            <a:lvl2pPr marL="693738" indent="-266700">
              <a:buFont typeface="Wingdings" pitchFamily="2" charset="2"/>
              <a:buChar char="§"/>
              <a:defRPr sz="1600">
                <a:solidFill>
                  <a:srgbClr val="003C82"/>
                </a:solidFill>
              </a:defRPr>
            </a:lvl2pPr>
            <a:lvl3pPr marL="1068388" indent="-212725">
              <a:buClr>
                <a:srgbClr val="00B050"/>
              </a:buClr>
              <a:buSzPct val="60000"/>
              <a:buFont typeface="Wingdings" pitchFamily="2" charset="2"/>
              <a:buChar char="l"/>
              <a:defRPr sz="1400">
                <a:solidFill>
                  <a:schemeClr val="tx1"/>
                </a:solidFill>
              </a:defRPr>
            </a:lvl3pPr>
            <a:lvl4pPr marL="1495425" indent="-212725">
              <a:buFont typeface="Wingdings" pitchFamily="2" charset="2"/>
              <a:buChar char="§"/>
              <a:defRPr sz="1200">
                <a:solidFill>
                  <a:schemeClr val="tx1"/>
                </a:solidFill>
              </a:defRPr>
            </a:lvl4pPr>
            <a:lvl5pPr marL="1881188" indent="-171450">
              <a:buClr>
                <a:srgbClr val="00B050"/>
              </a:buClr>
              <a:buFont typeface="Arial" pitchFamily="34" charset="0"/>
              <a:buChar char="•"/>
              <a:defRPr sz="1200">
                <a:solidFill>
                  <a:schemeClr val="tx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1" name="Espace réservé du contenu 3"/>
          <p:cNvSpPr>
            <a:spLocks noGrp="1"/>
          </p:cNvSpPr>
          <p:nvPr>
            <p:ph sz="half" idx="14"/>
          </p:nvPr>
        </p:nvSpPr>
        <p:spPr>
          <a:xfrm>
            <a:off x="5372099" y="3314263"/>
            <a:ext cx="3602681" cy="2909580"/>
          </a:xfrm>
          <a:prstGeom prst="rect">
            <a:avLst/>
          </a:prstGeom>
        </p:spPr>
        <p:txBody>
          <a:bodyPr>
            <a:normAutofit/>
          </a:bodyPr>
          <a:lstStyle>
            <a:lvl1pPr marL="319088" indent="-319088">
              <a:buClr>
                <a:schemeClr val="bg1"/>
              </a:buClr>
              <a:buSzPct val="90000"/>
              <a:buFont typeface="Wingdings" pitchFamily="2" charset="2"/>
              <a:buChar char="l"/>
              <a:defRPr sz="1800">
                <a:solidFill>
                  <a:schemeClr val="bg1"/>
                </a:solidFill>
              </a:defRPr>
            </a:lvl1pPr>
            <a:lvl2pPr marL="693738" indent="-266700">
              <a:buClr>
                <a:schemeClr val="bg1"/>
              </a:buClr>
              <a:buFont typeface="Wingdings" pitchFamily="2" charset="2"/>
              <a:buChar char="§"/>
              <a:defRPr sz="1600">
                <a:solidFill>
                  <a:schemeClr val="bg1"/>
                </a:solidFill>
              </a:defRPr>
            </a:lvl2pPr>
            <a:lvl3pPr marL="1068388" indent="-212725">
              <a:buClr>
                <a:schemeClr val="bg1"/>
              </a:buClr>
              <a:buSzPct val="60000"/>
              <a:buFont typeface="Wingdings" pitchFamily="2" charset="2"/>
              <a:buChar char="l"/>
              <a:defRPr sz="1400">
                <a:solidFill>
                  <a:schemeClr val="bg1"/>
                </a:solidFill>
              </a:defRPr>
            </a:lvl3pPr>
            <a:lvl4pPr marL="1495425" indent="-212725">
              <a:buClr>
                <a:schemeClr val="bg1"/>
              </a:buClr>
              <a:buFont typeface="Wingdings" pitchFamily="2" charset="2"/>
              <a:buChar char="§"/>
              <a:defRPr sz="1200">
                <a:solidFill>
                  <a:schemeClr val="bg1"/>
                </a:solidFill>
              </a:defRPr>
            </a:lvl4pPr>
            <a:lvl5pPr marL="1881188" indent="-171450">
              <a:buClr>
                <a:schemeClr val="bg1"/>
              </a:buClr>
              <a:buFont typeface="Arial" pitchFamily="34" charset="0"/>
              <a:buChar char="•"/>
              <a:defRPr sz="1200">
                <a:solidFill>
                  <a:schemeClr val="bg1"/>
                </a:solidFill>
              </a:defRPr>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9" name="Titre 1"/>
          <p:cNvSpPr>
            <a:spLocks noGrp="1"/>
          </p:cNvSpPr>
          <p:nvPr>
            <p:ph type="title"/>
          </p:nvPr>
        </p:nvSpPr>
        <p:spPr>
          <a:xfrm>
            <a:off x="137480" y="106797"/>
            <a:ext cx="9112446" cy="765866"/>
          </a:xfrm>
          <a:noFill/>
        </p:spPr>
        <p:txBody>
          <a:bodyPr anchor="t" anchorCtr="0">
            <a:noAutofit/>
          </a:bodyPr>
          <a:lstStyle>
            <a:lvl1pPr marL="0" indent="0" algn="l">
              <a:lnSpc>
                <a:spcPts val="2400"/>
              </a:lnSpc>
              <a:buSzPct val="100000"/>
              <a:buFontTx/>
              <a:buNone/>
              <a:defRPr lang="fr-FR" sz="2400" b="0" kern="1200" baseline="0" dirty="0" smtClean="0">
                <a:solidFill>
                  <a:srgbClr val="003C82"/>
                </a:solidFill>
                <a:latin typeface="+mn-lt"/>
                <a:ea typeface="+mn-ea"/>
                <a:cs typeface="+mn-cs"/>
              </a:defRPr>
            </a:lvl1pPr>
          </a:lstStyle>
          <a:p>
            <a:pPr lvl="0"/>
            <a:r>
              <a:rPr lang="fr-FR"/>
              <a:t>Modifiez le style du titre</a:t>
            </a:r>
            <a:endParaRPr lang="fr-FR" dirty="0"/>
          </a:p>
        </p:txBody>
      </p:sp>
      <p:sp>
        <p:nvSpPr>
          <p:cNvPr id="15"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chemeClr val="bg1">
                    <a:lumMod val="75000"/>
                  </a:schemeClr>
                </a:solidFill>
              </a:defRPr>
            </a:lvl1pPr>
          </a:lstStyle>
          <a:p>
            <a:r>
              <a:rPr lang="fr-FR"/>
              <a:t>aITB Ile de France - Assemblée Générale</a:t>
            </a:r>
            <a:endParaRPr lang="fr-FR" dirty="0"/>
          </a:p>
        </p:txBody>
      </p:sp>
      <p:sp>
        <p:nvSpPr>
          <p:cNvPr id="16"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chemeClr val="bg1">
                    <a:lumMod val="75000"/>
                  </a:schemeClr>
                </a:solidFill>
              </a:defRPr>
            </a:lvl1pPr>
          </a:lstStyle>
          <a:p>
            <a:pPr>
              <a:defRPr/>
            </a:pPr>
            <a:r>
              <a:rPr lang="fr-FR"/>
              <a:t>15/06/2017</a:t>
            </a:r>
            <a:endParaRPr lang="fr-FR" dirty="0"/>
          </a:p>
        </p:txBody>
      </p:sp>
      <p:sp>
        <p:nvSpPr>
          <p:cNvPr id="17"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chemeClr val="bg1">
                    <a:lumMod val="75000"/>
                  </a:schemeClr>
                </a:solidFill>
              </a:defRPr>
            </a:lvl1pPr>
          </a:lstStyle>
          <a:p>
            <a:pPr>
              <a:defRPr/>
            </a:pPr>
            <a:fld id="{9E3690BF-0467-4E40-8083-2349BA8C06AE}" type="slidenum">
              <a:rPr lang="fr-FR" altLang="fr-FR" smtClean="0"/>
              <a:pPr>
                <a:defRPr/>
              </a:pPr>
              <a:t>‹N°›</a:t>
            </a:fld>
            <a:endParaRPr lang="fr-FR" altLang="fr-FR" dirty="0"/>
          </a:p>
        </p:txBody>
      </p:sp>
      <p:sp>
        <p:nvSpPr>
          <p:cNvPr id="22"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chemeClr val="bg1">
                    <a:lumMod val="85000"/>
                  </a:schemeClr>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74310091"/>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s détaillées 1">
    <p:spTree>
      <p:nvGrpSpPr>
        <p:cNvPr id="1" name=""/>
        <p:cNvGrpSpPr/>
        <p:nvPr/>
      </p:nvGrpSpPr>
      <p:grpSpPr>
        <a:xfrm>
          <a:off x="0" y="0"/>
          <a:ext cx="0" cy="0"/>
          <a:chOff x="0" y="0"/>
          <a:chExt cx="0" cy="0"/>
        </a:xfrm>
      </p:grpSpPr>
      <p:sp>
        <p:nvSpPr>
          <p:cNvPr id="3" name="Rectangle 2"/>
          <p:cNvSpPr/>
          <p:nvPr userDrawn="1"/>
        </p:nvSpPr>
        <p:spPr>
          <a:xfrm>
            <a:off x="0" y="0"/>
            <a:ext cx="3361200" cy="64087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a:xfrm>
            <a:off x="0" y="155328"/>
            <a:ext cx="3287729" cy="867985"/>
          </a:xfrm>
          <a:noFill/>
        </p:spPr>
        <p:txBody>
          <a:bodyPr tIns="0" rIns="0" anchor="t">
            <a:noAutofit/>
          </a:bodyPr>
          <a:lstStyle>
            <a:lvl1pPr marL="0" indent="0" algn="l">
              <a:lnSpc>
                <a:spcPts val="2300"/>
              </a:lnSpc>
              <a:buSzPct val="124000"/>
              <a:buFont typeface="Arial" pitchFamily="34" charset="0"/>
              <a:buNone/>
              <a:defRPr sz="2400" cap="none" baseline="0">
                <a:solidFill>
                  <a:schemeClr val="tx2"/>
                </a:solidFill>
              </a:defRPr>
            </a:lvl1pPr>
          </a:lstStyle>
          <a:p>
            <a:r>
              <a:rPr lang="fr-FR"/>
              <a:t>Modifiez le style du titre</a:t>
            </a:r>
            <a:endParaRPr lang="fr-BE" dirty="0"/>
          </a:p>
        </p:txBody>
      </p:sp>
      <p:sp>
        <p:nvSpPr>
          <p:cNvPr id="17" name="Espace réservé du contenu 2"/>
          <p:cNvSpPr>
            <a:spLocks noGrp="1"/>
          </p:cNvSpPr>
          <p:nvPr>
            <p:ph sz="half" idx="19"/>
          </p:nvPr>
        </p:nvSpPr>
        <p:spPr>
          <a:xfrm>
            <a:off x="3361200" y="436561"/>
            <a:ext cx="6450120" cy="5470753"/>
          </a:xfrm>
          <a:prstGeom prst="rect">
            <a:avLst/>
          </a:prstGeom>
        </p:spPr>
        <p:txBody>
          <a:bodyPr/>
          <a:lstStyle>
            <a:lvl1pPr marL="320543" indent="-320543">
              <a:buClr>
                <a:srgbClr val="00B050"/>
              </a:buClr>
              <a:buSzPct val="90000"/>
              <a:buFont typeface="Wingdings" pitchFamily="2" charset="2"/>
              <a:buChar char="l"/>
              <a:defRPr sz="1900">
                <a:solidFill>
                  <a:schemeClr val="tx2"/>
                </a:solidFill>
              </a:defRPr>
            </a:lvl1pPr>
            <a:lvl2pPr marL="694510" indent="-267119">
              <a:buClr>
                <a:schemeClr val="tx2"/>
              </a:buClr>
              <a:buFont typeface="Wingdings" pitchFamily="2" charset="2"/>
              <a:buChar char="§"/>
              <a:defRPr sz="1700">
                <a:solidFill>
                  <a:schemeClr val="tx2"/>
                </a:solidFill>
              </a:defRPr>
            </a:lvl2pPr>
            <a:lvl3pPr marL="1068476" indent="-213695">
              <a:buClr>
                <a:srgbClr val="66747C"/>
              </a:buClr>
              <a:buSzPct val="110000"/>
              <a:buFont typeface="Arial" pitchFamily="34" charset="0"/>
              <a:buChar char="•"/>
              <a:defRPr sz="1500"/>
            </a:lvl3pPr>
            <a:lvl4pPr marL="1495867" indent="-213695">
              <a:buClr>
                <a:srgbClr val="00378B"/>
              </a:buClr>
              <a:buFont typeface="Wingdings" pitchFamily="2" charset="2"/>
              <a:buChar char="§"/>
              <a:defRPr sz="1300"/>
            </a:lvl4pPr>
            <a:lvl5pPr marL="1923258" indent="-213695">
              <a:buClr>
                <a:schemeClr val="bg1">
                  <a:lumMod val="50000"/>
                </a:schemeClr>
              </a:buClr>
              <a:buFont typeface="Arial" pitchFamily="34" charset="0"/>
              <a:buChar char="•"/>
              <a:defRPr sz="10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19" name="Espace réservé du texte 2"/>
          <p:cNvSpPr>
            <a:spLocks noGrp="1"/>
          </p:cNvSpPr>
          <p:nvPr>
            <p:ph type="body" idx="1"/>
          </p:nvPr>
        </p:nvSpPr>
        <p:spPr>
          <a:xfrm>
            <a:off x="0" y="1155700"/>
            <a:ext cx="3276351" cy="4711700"/>
          </a:xfrm>
          <a:prstGeom prst="rect">
            <a:avLst/>
          </a:prstGeom>
        </p:spPr>
        <p:txBody>
          <a:bodyPr lIns="180000" rIns="144000" anchor="ctr"/>
          <a:lstStyle>
            <a:lvl1pPr marL="0" indent="0" algn="r">
              <a:lnSpc>
                <a:spcPts val="2000"/>
              </a:lnSpc>
              <a:spcAft>
                <a:spcPts val="1200"/>
              </a:spcAft>
              <a:buFont typeface="Arial" pitchFamily="34" charset="0"/>
              <a:buNone/>
              <a:defRPr sz="2000" b="1">
                <a:solidFill>
                  <a:schemeClr val="accent1">
                    <a:lumMod val="75000"/>
                  </a:schemeClr>
                </a:solidFill>
              </a:defRPr>
            </a:lvl1pPr>
            <a:lvl2pPr marL="427391" indent="0">
              <a:buNone/>
              <a:defRPr sz="1900" b="1"/>
            </a:lvl2pPr>
            <a:lvl3pPr marL="854781" indent="0">
              <a:buNone/>
              <a:defRPr sz="1700" b="1"/>
            </a:lvl3pPr>
            <a:lvl4pPr marL="1282172" indent="0">
              <a:buNone/>
              <a:defRPr sz="1500" b="1"/>
            </a:lvl4pPr>
            <a:lvl5pPr marL="1709562" indent="0">
              <a:buNone/>
              <a:defRPr sz="1500" b="1"/>
            </a:lvl5pPr>
            <a:lvl6pPr marL="2136953" indent="0">
              <a:buNone/>
              <a:defRPr sz="1500" b="1"/>
            </a:lvl6pPr>
            <a:lvl7pPr marL="2564343" indent="0">
              <a:buNone/>
              <a:defRPr sz="1500" b="1"/>
            </a:lvl7pPr>
            <a:lvl8pPr marL="2991734" indent="0">
              <a:buNone/>
              <a:defRPr sz="1500" b="1"/>
            </a:lvl8pPr>
            <a:lvl9pPr marL="3419124" indent="0">
              <a:buNone/>
              <a:defRPr sz="1500" b="1"/>
            </a:lvl9pPr>
          </a:lstStyle>
          <a:p>
            <a:pPr lvl="0"/>
            <a:r>
              <a:rPr lang="fr-FR"/>
              <a:t>Modifiez les styles du texte du masque</a:t>
            </a:r>
          </a:p>
        </p:txBody>
      </p:sp>
      <p:sp>
        <p:nvSpPr>
          <p:cNvPr id="16" name="Espace réservé de la date 3"/>
          <p:cNvSpPr>
            <a:spLocks noGrp="1"/>
          </p:cNvSpPr>
          <p:nvPr>
            <p:ph type="dt" sz="half" idx="2"/>
          </p:nvPr>
        </p:nvSpPr>
        <p:spPr>
          <a:xfrm>
            <a:off x="1801369" y="6196087"/>
            <a:ext cx="1559832" cy="205200"/>
          </a:xfrm>
          <a:prstGeom prst="rect">
            <a:avLst/>
          </a:prstGeom>
        </p:spPr>
        <p:txBody>
          <a:bodyPr/>
          <a:lstStyle>
            <a:lvl1pPr algn="r">
              <a:defRPr sz="900">
                <a:solidFill>
                  <a:srgbClr val="0A6CAF"/>
                </a:solidFill>
              </a:defRPr>
            </a:lvl1pPr>
          </a:lstStyle>
          <a:p>
            <a:pPr>
              <a:defRPr/>
            </a:pPr>
            <a:r>
              <a:rPr lang="fr-FR"/>
              <a:t>15/06/2017</a:t>
            </a:r>
            <a:endParaRPr lang="fr-FR" dirty="0"/>
          </a:p>
        </p:txBody>
      </p:sp>
      <p:sp>
        <p:nvSpPr>
          <p:cNvPr id="20" name="Espace réservé du pied de page 4"/>
          <p:cNvSpPr>
            <a:spLocks noGrp="1"/>
          </p:cNvSpPr>
          <p:nvPr>
            <p:ph type="ftr" sz="quarter" idx="3"/>
          </p:nvPr>
        </p:nvSpPr>
        <p:spPr>
          <a:xfrm>
            <a:off x="3361200" y="6196087"/>
            <a:ext cx="5616000" cy="205200"/>
          </a:xfrm>
          <a:prstGeom prst="rect">
            <a:avLst/>
          </a:prstGeom>
        </p:spPr>
        <p:txBody>
          <a:bodyPr/>
          <a:lstStyle>
            <a:lvl1pPr algn="l">
              <a:defRPr lang="fr-FR" sz="900">
                <a:solidFill>
                  <a:schemeClr val="accent1"/>
                </a:solidFill>
              </a:defRPr>
            </a:lvl1pPr>
          </a:lstStyle>
          <a:p>
            <a:r>
              <a:rPr lang="fr-FR"/>
              <a:t>aITB Ile de France - Assemblée Générale</a:t>
            </a:r>
            <a:endParaRPr lang="fr-FR" dirty="0"/>
          </a:p>
        </p:txBody>
      </p:sp>
      <p:grpSp>
        <p:nvGrpSpPr>
          <p:cNvPr id="15" name="Groupe 14"/>
          <p:cNvGrpSpPr/>
          <p:nvPr userDrawn="1"/>
        </p:nvGrpSpPr>
        <p:grpSpPr>
          <a:xfrm rot="16200000">
            <a:off x="-8462" y="5233914"/>
            <a:ext cx="1191599" cy="1190624"/>
            <a:chOff x="-8462" y="0"/>
            <a:chExt cx="629392" cy="628877"/>
          </a:xfrm>
        </p:grpSpPr>
        <p:sp>
          <p:nvSpPr>
            <p:cNvPr id="21" name="Rectangle 20"/>
            <p:cNvSpPr/>
            <p:nvPr userDrawn="1"/>
          </p:nvSpPr>
          <p:spPr>
            <a:xfrm rot="5400000">
              <a:off x="230174" y="-238636"/>
              <a:ext cx="152119" cy="629392"/>
            </a:xfrm>
            <a:prstGeom prst="rect">
              <a:avLst/>
            </a:prstGeom>
            <a:solidFill>
              <a:srgbClr val="00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userDrawn="1"/>
          </p:nvSpPr>
          <p:spPr>
            <a:xfrm>
              <a:off x="-8462" y="0"/>
              <a:ext cx="152119" cy="628877"/>
            </a:xfrm>
            <a:prstGeom prst="rect">
              <a:avLst/>
            </a:prstGeom>
            <a:solidFill>
              <a:srgbClr val="00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23" name="Groupe 22"/>
          <p:cNvGrpSpPr/>
          <p:nvPr userDrawn="1"/>
        </p:nvGrpSpPr>
        <p:grpSpPr>
          <a:xfrm rot="5400000">
            <a:off x="9070489" y="-15689"/>
            <a:ext cx="1191599" cy="1190624"/>
            <a:chOff x="-8462" y="0"/>
            <a:chExt cx="629392" cy="628877"/>
          </a:xfrm>
        </p:grpSpPr>
        <p:sp>
          <p:nvSpPr>
            <p:cNvPr id="24" name="Rectangle 23"/>
            <p:cNvSpPr/>
            <p:nvPr userDrawn="1"/>
          </p:nvSpPr>
          <p:spPr>
            <a:xfrm rot="5400000">
              <a:off x="230174" y="-238636"/>
              <a:ext cx="152119" cy="629392"/>
            </a:xfrm>
            <a:prstGeom prst="rect">
              <a:avLst/>
            </a:prstGeom>
            <a:solidFill>
              <a:srgbClr val="00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25"/>
            <p:cNvSpPr/>
            <p:nvPr userDrawn="1"/>
          </p:nvSpPr>
          <p:spPr>
            <a:xfrm>
              <a:off x="-8462" y="0"/>
              <a:ext cx="152119" cy="628877"/>
            </a:xfrm>
            <a:prstGeom prst="rect">
              <a:avLst/>
            </a:prstGeom>
            <a:solidFill>
              <a:srgbClr val="00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7" name="Espace réservé du numéro de diapositive 5"/>
          <p:cNvSpPr>
            <a:spLocks noGrp="1"/>
          </p:cNvSpPr>
          <p:nvPr>
            <p:ph type="sldNum" sz="quarter" idx="20"/>
          </p:nvPr>
        </p:nvSpPr>
        <p:spPr>
          <a:xfrm>
            <a:off x="9980848" y="1175422"/>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sp>
        <p:nvSpPr>
          <p:cNvPr id="31" name="ZoneTexte 30"/>
          <p:cNvSpPr txBox="1"/>
          <p:nvPr userDrawn="1"/>
        </p:nvSpPr>
        <p:spPr>
          <a:xfrm>
            <a:off x="957262" y="6424427"/>
            <a:ext cx="2094376"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r"/>
            <a:r>
              <a:rPr lang="fr-FR" sz="1200" dirty="0">
                <a:solidFill>
                  <a:schemeClr val="tx1">
                    <a:lumMod val="75000"/>
                    <a:lumOff val="25000"/>
                  </a:schemeClr>
                </a:solidFill>
              </a:rPr>
              <a:t>Passez le libellé du</a:t>
            </a:r>
            <a:r>
              <a:rPr lang="fr-FR" sz="1200" baseline="0" dirty="0">
                <a:solidFill>
                  <a:schemeClr val="tx1">
                    <a:lumMod val="75000"/>
                    <a:lumOff val="25000"/>
                  </a:schemeClr>
                </a:solidFill>
              </a:rPr>
              <a:t> slide ouvert en blanc</a:t>
            </a:r>
            <a:endParaRPr lang="fr-FR" sz="1200" dirty="0">
              <a:solidFill>
                <a:schemeClr val="tx1">
                  <a:lumMod val="75000"/>
                  <a:lumOff val="25000"/>
                </a:schemeClr>
              </a:solidFill>
            </a:endParaRPr>
          </a:p>
        </p:txBody>
      </p:sp>
      <p:sp>
        <p:nvSpPr>
          <p:cNvPr id="34" name="Flèche droite 33"/>
          <p:cNvSpPr/>
          <p:nvPr userDrawn="1"/>
        </p:nvSpPr>
        <p:spPr>
          <a:xfrm rot="16200000">
            <a:off x="3179770" y="6467794"/>
            <a:ext cx="361950" cy="32385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ZoneTexte 27"/>
          <p:cNvSpPr txBox="1"/>
          <p:nvPr userDrawn="1"/>
        </p:nvSpPr>
        <p:spPr>
          <a:xfrm>
            <a:off x="3685049" y="6424427"/>
            <a:ext cx="2601451"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l"/>
            <a:r>
              <a:rPr lang="fr-FR" sz="1200" dirty="0">
                <a:solidFill>
                  <a:schemeClr val="tx1">
                    <a:lumMod val="75000"/>
                    <a:lumOff val="25000"/>
                  </a:schemeClr>
                </a:solidFill>
              </a:rPr>
              <a:t>Ajoutez un triangle blanc</a:t>
            </a:r>
            <a:br>
              <a:rPr lang="fr-FR" sz="1200" dirty="0">
                <a:solidFill>
                  <a:schemeClr val="tx1">
                    <a:lumMod val="75000"/>
                    <a:lumOff val="25000"/>
                  </a:schemeClr>
                </a:solidFill>
              </a:rPr>
            </a:br>
            <a:r>
              <a:rPr lang="fr-FR" sz="1200" dirty="0">
                <a:solidFill>
                  <a:schemeClr val="tx1">
                    <a:lumMod val="75000"/>
                    <a:lumOff val="25000"/>
                  </a:schemeClr>
                </a:solidFill>
              </a:rPr>
              <a:t>dirigé vers le libellé en marge gauche</a:t>
            </a:r>
          </a:p>
        </p:txBody>
      </p:sp>
      <p:sp>
        <p:nvSpPr>
          <p:cNvPr id="29" name="Triangle isocèle 28"/>
          <p:cNvSpPr/>
          <p:nvPr userDrawn="1"/>
        </p:nvSpPr>
        <p:spPr>
          <a:xfrm rot="16200000">
            <a:off x="3020451" y="6976527"/>
            <a:ext cx="463548" cy="28267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36" name="Espace réservé du contenu 27"/>
          <p:cNvSpPr>
            <a:spLocks noGrp="1"/>
          </p:cNvSpPr>
          <p:nvPr>
            <p:ph sz="quarter" idx="13"/>
          </p:nvPr>
        </p:nvSpPr>
        <p:spPr>
          <a:xfrm>
            <a:off x="3407889" y="25569"/>
            <a:ext cx="3580153" cy="236862"/>
          </a:xfrm>
          <a:prstGeom prst="rect">
            <a:avLst/>
          </a:prstGeom>
        </p:spPr>
        <p:txBody>
          <a:bodyPr lIns="3600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25" name="Imag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4707" y="5739376"/>
            <a:ext cx="631096" cy="624649"/>
          </a:xfrm>
          <a:prstGeom prst="rect">
            <a:avLst/>
          </a:prstGeom>
        </p:spPr>
      </p:pic>
    </p:spTree>
    <p:extLst>
      <p:ext uri="{BB962C8B-B14F-4D97-AF65-F5344CB8AC3E}">
        <p14:creationId xmlns:p14="http://schemas.microsoft.com/office/powerpoint/2010/main" val="2332751006"/>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s détaillées 2">
    <p:spTree>
      <p:nvGrpSpPr>
        <p:cNvPr id="1" name=""/>
        <p:cNvGrpSpPr/>
        <p:nvPr/>
      </p:nvGrpSpPr>
      <p:grpSpPr>
        <a:xfrm>
          <a:off x="0" y="0"/>
          <a:ext cx="0" cy="0"/>
          <a:chOff x="0" y="0"/>
          <a:chExt cx="0" cy="0"/>
        </a:xfrm>
      </p:grpSpPr>
      <p:sp>
        <p:nvSpPr>
          <p:cNvPr id="3" name="Rectangle 2"/>
          <p:cNvSpPr/>
          <p:nvPr userDrawn="1"/>
        </p:nvSpPr>
        <p:spPr>
          <a:xfrm>
            <a:off x="0" y="0"/>
            <a:ext cx="3361200" cy="64087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Espace réservé du contenu 2"/>
          <p:cNvSpPr>
            <a:spLocks noGrp="1"/>
          </p:cNvSpPr>
          <p:nvPr>
            <p:ph sz="half" idx="19"/>
          </p:nvPr>
        </p:nvSpPr>
        <p:spPr>
          <a:xfrm>
            <a:off x="3361200" y="1088394"/>
            <a:ext cx="6450120" cy="4818920"/>
          </a:xfrm>
          <a:prstGeom prst="rect">
            <a:avLst/>
          </a:prstGeom>
        </p:spPr>
        <p:txBody>
          <a:bodyPr/>
          <a:lstStyle>
            <a:lvl1pPr marL="320543" indent="-320543">
              <a:buClr>
                <a:srgbClr val="00B050"/>
              </a:buClr>
              <a:buSzPct val="90000"/>
              <a:buFont typeface="Wingdings" pitchFamily="2" charset="2"/>
              <a:buChar char="l"/>
              <a:defRPr sz="1900">
                <a:solidFill>
                  <a:schemeClr val="tx2"/>
                </a:solidFill>
              </a:defRPr>
            </a:lvl1pPr>
            <a:lvl2pPr marL="694510" indent="-267119">
              <a:buClr>
                <a:schemeClr val="tx2"/>
              </a:buClr>
              <a:buFont typeface="Wingdings" pitchFamily="2" charset="2"/>
              <a:buChar char="§"/>
              <a:defRPr sz="1700">
                <a:solidFill>
                  <a:schemeClr val="tx2"/>
                </a:solidFill>
              </a:defRPr>
            </a:lvl2pPr>
            <a:lvl3pPr marL="1068476" indent="-213695">
              <a:buClr>
                <a:srgbClr val="66747C"/>
              </a:buClr>
              <a:buSzPct val="110000"/>
              <a:buFont typeface="Arial" pitchFamily="34" charset="0"/>
              <a:buChar char="•"/>
              <a:defRPr sz="1500"/>
            </a:lvl3pPr>
            <a:lvl4pPr marL="1495867" indent="-213695">
              <a:buClr>
                <a:srgbClr val="00378B"/>
              </a:buClr>
              <a:buFont typeface="Wingdings" pitchFamily="2" charset="2"/>
              <a:buChar char="§"/>
              <a:defRPr sz="1300"/>
            </a:lvl4pPr>
            <a:lvl5pPr marL="1923258" indent="-213695">
              <a:buClr>
                <a:schemeClr val="bg1">
                  <a:lumMod val="50000"/>
                </a:schemeClr>
              </a:buClr>
              <a:buFont typeface="Arial" pitchFamily="34" charset="0"/>
              <a:buChar char="•"/>
              <a:defRPr sz="10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19" name="Espace réservé du texte 2"/>
          <p:cNvSpPr>
            <a:spLocks noGrp="1"/>
          </p:cNvSpPr>
          <p:nvPr>
            <p:ph type="body" idx="1"/>
          </p:nvPr>
        </p:nvSpPr>
        <p:spPr>
          <a:xfrm>
            <a:off x="1" y="314666"/>
            <a:ext cx="3143250" cy="5552734"/>
          </a:xfrm>
          <a:prstGeom prst="rect">
            <a:avLst/>
          </a:prstGeom>
        </p:spPr>
        <p:txBody>
          <a:bodyPr lIns="180000" rIns="144000" anchor="ctr"/>
          <a:lstStyle>
            <a:lvl1pPr marL="0" indent="0" algn="r">
              <a:lnSpc>
                <a:spcPts val="2000"/>
              </a:lnSpc>
              <a:spcAft>
                <a:spcPts val="1200"/>
              </a:spcAft>
              <a:buFont typeface="Arial" pitchFamily="34" charset="0"/>
              <a:buNone/>
              <a:defRPr sz="2000" b="1">
                <a:solidFill>
                  <a:schemeClr val="accent1">
                    <a:lumMod val="75000"/>
                  </a:schemeClr>
                </a:solidFill>
              </a:defRPr>
            </a:lvl1pPr>
            <a:lvl2pPr marL="427391" indent="0">
              <a:buNone/>
              <a:defRPr sz="1900" b="1"/>
            </a:lvl2pPr>
            <a:lvl3pPr marL="854781" indent="0">
              <a:buNone/>
              <a:defRPr sz="1700" b="1"/>
            </a:lvl3pPr>
            <a:lvl4pPr marL="1282172" indent="0">
              <a:buNone/>
              <a:defRPr sz="1500" b="1"/>
            </a:lvl4pPr>
            <a:lvl5pPr marL="1709562" indent="0">
              <a:buNone/>
              <a:defRPr sz="1500" b="1"/>
            </a:lvl5pPr>
            <a:lvl6pPr marL="2136953" indent="0">
              <a:buNone/>
              <a:defRPr sz="1500" b="1"/>
            </a:lvl6pPr>
            <a:lvl7pPr marL="2564343" indent="0">
              <a:buNone/>
              <a:defRPr sz="1500" b="1"/>
            </a:lvl7pPr>
            <a:lvl8pPr marL="2991734" indent="0">
              <a:buNone/>
              <a:defRPr sz="1500" b="1"/>
            </a:lvl8pPr>
            <a:lvl9pPr marL="3419124" indent="0">
              <a:buNone/>
              <a:defRPr sz="1500" b="1"/>
            </a:lvl9pPr>
          </a:lstStyle>
          <a:p>
            <a:pPr lvl="0"/>
            <a:r>
              <a:rPr lang="fr-FR"/>
              <a:t>Modifiez les styles du texte du masque</a:t>
            </a:r>
          </a:p>
        </p:txBody>
      </p:sp>
      <p:sp>
        <p:nvSpPr>
          <p:cNvPr id="16" name="Espace réservé de la date 3"/>
          <p:cNvSpPr>
            <a:spLocks noGrp="1"/>
          </p:cNvSpPr>
          <p:nvPr>
            <p:ph type="dt" sz="half" idx="2"/>
          </p:nvPr>
        </p:nvSpPr>
        <p:spPr>
          <a:xfrm>
            <a:off x="1508761" y="6196087"/>
            <a:ext cx="1852440" cy="199229"/>
          </a:xfrm>
          <a:prstGeom prst="rect">
            <a:avLst/>
          </a:prstGeom>
        </p:spPr>
        <p:txBody>
          <a:bodyPr/>
          <a:lstStyle>
            <a:lvl1pPr algn="r">
              <a:defRPr sz="900">
                <a:solidFill>
                  <a:srgbClr val="0A6CAF"/>
                </a:solidFill>
              </a:defRPr>
            </a:lvl1pPr>
          </a:lstStyle>
          <a:p>
            <a:pPr>
              <a:defRPr/>
            </a:pPr>
            <a:r>
              <a:rPr lang="fr-FR"/>
              <a:t>15/06/2017</a:t>
            </a:r>
            <a:endParaRPr lang="fr-FR" dirty="0"/>
          </a:p>
        </p:txBody>
      </p:sp>
      <p:sp>
        <p:nvSpPr>
          <p:cNvPr id="20" name="Espace réservé du pied de page 4"/>
          <p:cNvSpPr>
            <a:spLocks noGrp="1"/>
          </p:cNvSpPr>
          <p:nvPr>
            <p:ph type="ftr" sz="quarter" idx="3"/>
          </p:nvPr>
        </p:nvSpPr>
        <p:spPr>
          <a:xfrm>
            <a:off x="3361200" y="6196087"/>
            <a:ext cx="5616000" cy="205200"/>
          </a:xfrm>
          <a:prstGeom prst="rect">
            <a:avLst/>
          </a:prstGeom>
        </p:spPr>
        <p:txBody>
          <a:bodyPr/>
          <a:lstStyle>
            <a:lvl1pPr algn="l">
              <a:defRPr lang="fr-FR" sz="900">
                <a:solidFill>
                  <a:schemeClr val="accent1"/>
                </a:solidFill>
              </a:defRPr>
            </a:lvl1pPr>
          </a:lstStyle>
          <a:p>
            <a:r>
              <a:rPr lang="fr-FR"/>
              <a:t>aITB Ile de France - Assemblée Générale</a:t>
            </a:r>
            <a:endParaRPr lang="fr-FR" dirty="0"/>
          </a:p>
        </p:txBody>
      </p:sp>
      <p:grpSp>
        <p:nvGrpSpPr>
          <p:cNvPr id="15" name="Groupe 14"/>
          <p:cNvGrpSpPr/>
          <p:nvPr userDrawn="1"/>
        </p:nvGrpSpPr>
        <p:grpSpPr>
          <a:xfrm rot="10800000">
            <a:off x="9064766" y="5233914"/>
            <a:ext cx="1191599" cy="1190624"/>
            <a:chOff x="-8462" y="0"/>
            <a:chExt cx="629392" cy="628877"/>
          </a:xfrm>
        </p:grpSpPr>
        <p:sp>
          <p:nvSpPr>
            <p:cNvPr id="21" name="Rectangle 20"/>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23" name="Groupe 22"/>
          <p:cNvGrpSpPr/>
          <p:nvPr userDrawn="1"/>
        </p:nvGrpSpPr>
        <p:grpSpPr>
          <a:xfrm>
            <a:off x="0" y="-15689"/>
            <a:ext cx="1191599" cy="1190624"/>
            <a:chOff x="-8462" y="0"/>
            <a:chExt cx="629392" cy="628877"/>
          </a:xfrm>
        </p:grpSpPr>
        <p:sp>
          <p:nvSpPr>
            <p:cNvPr id="24" name="Rectangle 23"/>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25"/>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7" name="Espace réservé du numéro de diapositive 5"/>
          <p:cNvSpPr>
            <a:spLocks noGrp="1"/>
          </p:cNvSpPr>
          <p:nvPr>
            <p:ph type="sldNum" sz="quarter" idx="20"/>
          </p:nvPr>
        </p:nvSpPr>
        <p:spPr>
          <a:xfrm>
            <a:off x="9980848" y="5014009"/>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sp>
        <p:nvSpPr>
          <p:cNvPr id="18" name="Titre 1"/>
          <p:cNvSpPr>
            <a:spLocks noGrp="1"/>
          </p:cNvSpPr>
          <p:nvPr>
            <p:ph type="title"/>
          </p:nvPr>
        </p:nvSpPr>
        <p:spPr>
          <a:xfrm>
            <a:off x="3590925" y="322528"/>
            <a:ext cx="621988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31" name="ZoneTexte 30"/>
          <p:cNvSpPr txBox="1"/>
          <p:nvPr userDrawn="1"/>
        </p:nvSpPr>
        <p:spPr>
          <a:xfrm>
            <a:off x="957262" y="6424427"/>
            <a:ext cx="2094376"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r"/>
            <a:r>
              <a:rPr lang="fr-FR" sz="1200" dirty="0">
                <a:solidFill>
                  <a:schemeClr val="tx1">
                    <a:lumMod val="75000"/>
                    <a:lumOff val="25000"/>
                  </a:schemeClr>
                </a:solidFill>
              </a:rPr>
              <a:t>Passez le libellé du</a:t>
            </a:r>
            <a:r>
              <a:rPr lang="fr-FR" sz="1200" baseline="0" dirty="0">
                <a:solidFill>
                  <a:schemeClr val="tx1">
                    <a:lumMod val="75000"/>
                    <a:lumOff val="25000"/>
                  </a:schemeClr>
                </a:solidFill>
              </a:rPr>
              <a:t> slide ouvert en blanc</a:t>
            </a:r>
            <a:endParaRPr lang="fr-FR" sz="1200" dirty="0">
              <a:solidFill>
                <a:schemeClr val="tx1">
                  <a:lumMod val="75000"/>
                  <a:lumOff val="25000"/>
                </a:schemeClr>
              </a:solidFill>
            </a:endParaRPr>
          </a:p>
        </p:txBody>
      </p:sp>
      <p:sp>
        <p:nvSpPr>
          <p:cNvPr id="33" name="Flèche droite 32"/>
          <p:cNvSpPr/>
          <p:nvPr userDrawn="1"/>
        </p:nvSpPr>
        <p:spPr>
          <a:xfrm rot="16200000">
            <a:off x="3179770" y="6467794"/>
            <a:ext cx="361950" cy="32385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ZoneTexte 24"/>
          <p:cNvSpPr txBox="1"/>
          <p:nvPr userDrawn="1"/>
        </p:nvSpPr>
        <p:spPr>
          <a:xfrm>
            <a:off x="3685049" y="6424427"/>
            <a:ext cx="2601451"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l"/>
            <a:r>
              <a:rPr lang="fr-FR" sz="1200" dirty="0">
                <a:solidFill>
                  <a:schemeClr val="tx1">
                    <a:lumMod val="75000"/>
                    <a:lumOff val="25000"/>
                  </a:schemeClr>
                </a:solidFill>
              </a:rPr>
              <a:t>Ajoutez un triangle blanc</a:t>
            </a:r>
            <a:br>
              <a:rPr lang="fr-FR" sz="1200" dirty="0">
                <a:solidFill>
                  <a:schemeClr val="tx1">
                    <a:lumMod val="75000"/>
                    <a:lumOff val="25000"/>
                  </a:schemeClr>
                </a:solidFill>
              </a:rPr>
            </a:br>
            <a:r>
              <a:rPr lang="fr-FR" sz="1200" dirty="0">
                <a:solidFill>
                  <a:schemeClr val="tx1">
                    <a:lumMod val="75000"/>
                    <a:lumOff val="25000"/>
                  </a:schemeClr>
                </a:solidFill>
              </a:rPr>
              <a:t>dirigé vers le libellé en marge gauche</a:t>
            </a:r>
          </a:p>
        </p:txBody>
      </p:sp>
      <p:sp>
        <p:nvSpPr>
          <p:cNvPr id="29" name="Triangle isocèle 28"/>
          <p:cNvSpPr/>
          <p:nvPr userDrawn="1"/>
        </p:nvSpPr>
        <p:spPr>
          <a:xfrm rot="16200000">
            <a:off x="3020451" y="6976527"/>
            <a:ext cx="463548" cy="28267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34" name="Espace réservé du contenu 27"/>
          <p:cNvSpPr>
            <a:spLocks noGrp="1"/>
          </p:cNvSpPr>
          <p:nvPr>
            <p:ph sz="quarter" idx="13"/>
          </p:nvPr>
        </p:nvSpPr>
        <p:spPr>
          <a:xfrm>
            <a:off x="3407889" y="25569"/>
            <a:ext cx="3580153" cy="236862"/>
          </a:xfrm>
          <a:prstGeom prst="rect">
            <a:avLst/>
          </a:prstGeom>
        </p:spPr>
        <p:txBody>
          <a:bodyPr lIns="3600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30" name="Image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578828215"/>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fos détaillées 3">
    <p:spTree>
      <p:nvGrpSpPr>
        <p:cNvPr id="1" name=""/>
        <p:cNvGrpSpPr/>
        <p:nvPr/>
      </p:nvGrpSpPr>
      <p:grpSpPr>
        <a:xfrm>
          <a:off x="0" y="0"/>
          <a:ext cx="0" cy="0"/>
          <a:chOff x="0" y="0"/>
          <a:chExt cx="0" cy="0"/>
        </a:xfrm>
      </p:grpSpPr>
      <p:sp>
        <p:nvSpPr>
          <p:cNvPr id="3" name="Rectangle 2"/>
          <p:cNvSpPr/>
          <p:nvPr userDrawn="1"/>
        </p:nvSpPr>
        <p:spPr>
          <a:xfrm>
            <a:off x="0" y="0"/>
            <a:ext cx="3361200" cy="64087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Espace réservé du contenu 2"/>
          <p:cNvSpPr>
            <a:spLocks noGrp="1"/>
          </p:cNvSpPr>
          <p:nvPr>
            <p:ph sz="half" idx="19"/>
          </p:nvPr>
        </p:nvSpPr>
        <p:spPr>
          <a:xfrm>
            <a:off x="3361200" y="1088394"/>
            <a:ext cx="6450120" cy="4818920"/>
          </a:xfrm>
          <a:prstGeom prst="rect">
            <a:avLst/>
          </a:prstGeom>
        </p:spPr>
        <p:txBody>
          <a:bodyPr/>
          <a:lstStyle>
            <a:lvl1pPr marL="320543" indent="-320543">
              <a:buClr>
                <a:srgbClr val="00B050"/>
              </a:buClr>
              <a:buSzPct val="90000"/>
              <a:buFont typeface="Wingdings" pitchFamily="2" charset="2"/>
              <a:buChar char="l"/>
              <a:defRPr sz="1900">
                <a:solidFill>
                  <a:schemeClr val="tx2"/>
                </a:solidFill>
              </a:defRPr>
            </a:lvl1pPr>
            <a:lvl2pPr marL="694510" indent="-267119">
              <a:buClr>
                <a:schemeClr val="tx2"/>
              </a:buClr>
              <a:buFont typeface="Wingdings" pitchFamily="2" charset="2"/>
              <a:buChar char="§"/>
              <a:defRPr sz="1700">
                <a:solidFill>
                  <a:schemeClr val="tx2"/>
                </a:solidFill>
              </a:defRPr>
            </a:lvl2pPr>
            <a:lvl3pPr marL="1068476" indent="-213695">
              <a:buClr>
                <a:srgbClr val="66747C"/>
              </a:buClr>
              <a:buSzPct val="110000"/>
              <a:buFont typeface="Arial" pitchFamily="34" charset="0"/>
              <a:buChar char="•"/>
              <a:defRPr sz="1500"/>
            </a:lvl3pPr>
            <a:lvl4pPr marL="1495867" indent="-213695">
              <a:buClr>
                <a:srgbClr val="00378B"/>
              </a:buClr>
              <a:buFont typeface="Wingdings" pitchFamily="2" charset="2"/>
              <a:buChar char="§"/>
              <a:defRPr sz="1300"/>
            </a:lvl4pPr>
            <a:lvl5pPr marL="1923258" indent="-213695">
              <a:buClr>
                <a:schemeClr val="bg1">
                  <a:lumMod val="50000"/>
                </a:schemeClr>
              </a:buClr>
              <a:buFont typeface="Arial" pitchFamily="34" charset="0"/>
              <a:buChar char="•"/>
              <a:defRPr sz="10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19" name="Espace réservé du texte 2"/>
          <p:cNvSpPr>
            <a:spLocks noGrp="1"/>
          </p:cNvSpPr>
          <p:nvPr>
            <p:ph type="body" idx="1"/>
          </p:nvPr>
        </p:nvSpPr>
        <p:spPr>
          <a:xfrm>
            <a:off x="1" y="314666"/>
            <a:ext cx="3143250" cy="5552734"/>
          </a:xfrm>
          <a:prstGeom prst="rect">
            <a:avLst/>
          </a:prstGeom>
        </p:spPr>
        <p:txBody>
          <a:bodyPr lIns="180000" rIns="144000" anchor="ctr"/>
          <a:lstStyle>
            <a:lvl1pPr marL="0" indent="0" algn="r">
              <a:lnSpc>
                <a:spcPts val="2000"/>
              </a:lnSpc>
              <a:spcAft>
                <a:spcPts val="1200"/>
              </a:spcAft>
              <a:buFont typeface="Arial" pitchFamily="34" charset="0"/>
              <a:buNone/>
              <a:defRPr sz="2000" b="1">
                <a:solidFill>
                  <a:schemeClr val="accent1">
                    <a:lumMod val="75000"/>
                  </a:schemeClr>
                </a:solidFill>
              </a:defRPr>
            </a:lvl1pPr>
            <a:lvl2pPr marL="427391" indent="0">
              <a:buNone/>
              <a:defRPr sz="1900" b="1"/>
            </a:lvl2pPr>
            <a:lvl3pPr marL="854781" indent="0">
              <a:buNone/>
              <a:defRPr sz="1700" b="1"/>
            </a:lvl3pPr>
            <a:lvl4pPr marL="1282172" indent="0">
              <a:buNone/>
              <a:defRPr sz="1500" b="1"/>
            </a:lvl4pPr>
            <a:lvl5pPr marL="1709562" indent="0">
              <a:buNone/>
              <a:defRPr sz="1500" b="1"/>
            </a:lvl5pPr>
            <a:lvl6pPr marL="2136953" indent="0">
              <a:buNone/>
              <a:defRPr sz="1500" b="1"/>
            </a:lvl6pPr>
            <a:lvl7pPr marL="2564343" indent="0">
              <a:buNone/>
              <a:defRPr sz="1500" b="1"/>
            </a:lvl7pPr>
            <a:lvl8pPr marL="2991734" indent="0">
              <a:buNone/>
              <a:defRPr sz="1500" b="1"/>
            </a:lvl8pPr>
            <a:lvl9pPr marL="3419124" indent="0">
              <a:buNone/>
              <a:defRPr sz="1500" b="1"/>
            </a:lvl9pPr>
          </a:lstStyle>
          <a:p>
            <a:pPr lvl="0"/>
            <a:r>
              <a:rPr lang="fr-FR"/>
              <a:t>Modifiez les styles du texte du masque</a:t>
            </a:r>
          </a:p>
        </p:txBody>
      </p:sp>
      <p:sp>
        <p:nvSpPr>
          <p:cNvPr id="16" name="Espace réservé de la date 3"/>
          <p:cNvSpPr>
            <a:spLocks noGrp="1"/>
          </p:cNvSpPr>
          <p:nvPr>
            <p:ph type="dt" sz="half" idx="2"/>
          </p:nvPr>
        </p:nvSpPr>
        <p:spPr>
          <a:xfrm>
            <a:off x="1360245" y="6196087"/>
            <a:ext cx="2000955" cy="199229"/>
          </a:xfrm>
          <a:prstGeom prst="rect">
            <a:avLst/>
          </a:prstGeom>
        </p:spPr>
        <p:txBody>
          <a:bodyPr/>
          <a:lstStyle>
            <a:lvl1pPr algn="r">
              <a:defRPr sz="900">
                <a:solidFill>
                  <a:srgbClr val="0A6CAF"/>
                </a:solidFill>
              </a:defRPr>
            </a:lvl1pPr>
          </a:lstStyle>
          <a:p>
            <a:pPr>
              <a:defRPr/>
            </a:pPr>
            <a:r>
              <a:rPr lang="fr-FR"/>
              <a:t>15/06/2017</a:t>
            </a:r>
            <a:endParaRPr lang="fr-FR" dirty="0"/>
          </a:p>
        </p:txBody>
      </p:sp>
      <p:sp>
        <p:nvSpPr>
          <p:cNvPr id="20" name="Espace réservé du pied de page 4"/>
          <p:cNvSpPr>
            <a:spLocks noGrp="1"/>
          </p:cNvSpPr>
          <p:nvPr>
            <p:ph type="ftr" sz="quarter" idx="3"/>
          </p:nvPr>
        </p:nvSpPr>
        <p:spPr>
          <a:xfrm>
            <a:off x="3361200" y="6196087"/>
            <a:ext cx="5616000" cy="205200"/>
          </a:xfrm>
          <a:prstGeom prst="rect">
            <a:avLst/>
          </a:prstGeom>
        </p:spPr>
        <p:txBody>
          <a:bodyPr/>
          <a:lstStyle>
            <a:lvl1pPr algn="l">
              <a:defRPr lang="fr-FR" sz="900">
                <a:solidFill>
                  <a:schemeClr val="accent1"/>
                </a:solidFill>
              </a:defRPr>
            </a:lvl1pPr>
          </a:lstStyle>
          <a:p>
            <a:r>
              <a:rPr lang="fr-FR"/>
              <a:t>aITB Ile de France - Assemblée Générale</a:t>
            </a:r>
            <a:endParaRPr lang="fr-FR" dirty="0"/>
          </a:p>
        </p:txBody>
      </p:sp>
      <p:grpSp>
        <p:nvGrpSpPr>
          <p:cNvPr id="15" name="Groupe 14"/>
          <p:cNvGrpSpPr/>
          <p:nvPr userDrawn="1"/>
        </p:nvGrpSpPr>
        <p:grpSpPr>
          <a:xfrm rot="10800000">
            <a:off x="9064766" y="5233914"/>
            <a:ext cx="1191599" cy="1190624"/>
            <a:chOff x="-8462" y="0"/>
            <a:chExt cx="629392" cy="628877"/>
          </a:xfrm>
        </p:grpSpPr>
        <p:sp>
          <p:nvSpPr>
            <p:cNvPr id="21" name="Rectangle 20"/>
            <p:cNvSpPr/>
            <p:nvPr userDrawn="1"/>
          </p:nvSpPr>
          <p:spPr>
            <a:xfrm rot="5400000">
              <a:off x="230174" y="-238636"/>
              <a:ext cx="152119" cy="629392"/>
            </a:xfrm>
            <a:prstGeom prst="rect">
              <a:avLst/>
            </a:prstGeom>
            <a:solidFill>
              <a:srgbClr val="00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userDrawn="1"/>
          </p:nvSpPr>
          <p:spPr>
            <a:xfrm>
              <a:off x="-8462" y="0"/>
              <a:ext cx="152119" cy="628877"/>
            </a:xfrm>
            <a:prstGeom prst="rect">
              <a:avLst/>
            </a:prstGeom>
            <a:solidFill>
              <a:srgbClr val="00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23" name="Groupe 22"/>
          <p:cNvGrpSpPr/>
          <p:nvPr userDrawn="1"/>
        </p:nvGrpSpPr>
        <p:grpSpPr>
          <a:xfrm>
            <a:off x="0" y="-15689"/>
            <a:ext cx="1191599" cy="1190624"/>
            <a:chOff x="-8462" y="0"/>
            <a:chExt cx="629392" cy="628877"/>
          </a:xfrm>
          <a:solidFill>
            <a:srgbClr val="00B0F0"/>
          </a:solidFill>
        </p:grpSpPr>
        <p:sp>
          <p:nvSpPr>
            <p:cNvPr id="24" name="Rectangle 23"/>
            <p:cNvSpPr/>
            <p:nvPr userDrawn="1"/>
          </p:nvSpPr>
          <p:spPr>
            <a:xfrm rot="5400000">
              <a:off x="230174" y="-238636"/>
              <a:ext cx="152119" cy="6293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25"/>
            <p:cNvSpPr/>
            <p:nvPr userDrawn="1"/>
          </p:nvSpPr>
          <p:spPr>
            <a:xfrm>
              <a:off x="-8462" y="0"/>
              <a:ext cx="152119" cy="628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7" name="Espace réservé du numéro de diapositive 5"/>
          <p:cNvSpPr>
            <a:spLocks noGrp="1"/>
          </p:cNvSpPr>
          <p:nvPr>
            <p:ph type="sldNum" sz="quarter" idx="20"/>
          </p:nvPr>
        </p:nvSpPr>
        <p:spPr>
          <a:xfrm>
            <a:off x="9980848" y="5014009"/>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sp>
        <p:nvSpPr>
          <p:cNvPr id="18" name="Titre 1"/>
          <p:cNvSpPr>
            <a:spLocks noGrp="1"/>
          </p:cNvSpPr>
          <p:nvPr>
            <p:ph type="title"/>
          </p:nvPr>
        </p:nvSpPr>
        <p:spPr>
          <a:xfrm>
            <a:off x="3590925" y="322528"/>
            <a:ext cx="621988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31" name="ZoneTexte 30"/>
          <p:cNvSpPr txBox="1"/>
          <p:nvPr userDrawn="1"/>
        </p:nvSpPr>
        <p:spPr>
          <a:xfrm>
            <a:off x="957262" y="6424427"/>
            <a:ext cx="2094376"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r"/>
            <a:r>
              <a:rPr lang="fr-FR" sz="1200" dirty="0">
                <a:solidFill>
                  <a:schemeClr val="tx1">
                    <a:lumMod val="75000"/>
                    <a:lumOff val="25000"/>
                  </a:schemeClr>
                </a:solidFill>
              </a:rPr>
              <a:t>Passez le libellé du</a:t>
            </a:r>
            <a:r>
              <a:rPr lang="fr-FR" sz="1200" baseline="0" dirty="0">
                <a:solidFill>
                  <a:schemeClr val="tx1">
                    <a:lumMod val="75000"/>
                    <a:lumOff val="25000"/>
                  </a:schemeClr>
                </a:solidFill>
              </a:rPr>
              <a:t> slide ouvert en blanc</a:t>
            </a:r>
            <a:endParaRPr lang="fr-FR" sz="1200" dirty="0">
              <a:solidFill>
                <a:schemeClr val="tx1">
                  <a:lumMod val="75000"/>
                  <a:lumOff val="25000"/>
                </a:schemeClr>
              </a:solidFill>
            </a:endParaRPr>
          </a:p>
        </p:txBody>
      </p:sp>
      <p:sp>
        <p:nvSpPr>
          <p:cNvPr id="32" name="ZoneTexte 31"/>
          <p:cNvSpPr txBox="1"/>
          <p:nvPr userDrawn="1"/>
        </p:nvSpPr>
        <p:spPr>
          <a:xfrm>
            <a:off x="3685049" y="6424427"/>
            <a:ext cx="2601451"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l"/>
            <a:r>
              <a:rPr lang="fr-FR" sz="1200" dirty="0">
                <a:solidFill>
                  <a:schemeClr val="tx1">
                    <a:lumMod val="75000"/>
                    <a:lumOff val="25000"/>
                  </a:schemeClr>
                </a:solidFill>
              </a:rPr>
              <a:t>Ajoutez un triangle blanc</a:t>
            </a:r>
            <a:br>
              <a:rPr lang="fr-FR" sz="1200" dirty="0">
                <a:solidFill>
                  <a:schemeClr val="tx1">
                    <a:lumMod val="75000"/>
                    <a:lumOff val="25000"/>
                  </a:schemeClr>
                </a:solidFill>
              </a:rPr>
            </a:br>
            <a:r>
              <a:rPr lang="fr-FR" sz="1200" dirty="0">
                <a:solidFill>
                  <a:schemeClr val="tx1">
                    <a:lumMod val="75000"/>
                    <a:lumOff val="25000"/>
                  </a:schemeClr>
                </a:solidFill>
              </a:rPr>
              <a:t>dirigé vers le libellé en marge gauche</a:t>
            </a:r>
          </a:p>
        </p:txBody>
      </p:sp>
      <p:sp>
        <p:nvSpPr>
          <p:cNvPr id="33" name="Flèche droite 32"/>
          <p:cNvSpPr/>
          <p:nvPr userDrawn="1"/>
        </p:nvSpPr>
        <p:spPr>
          <a:xfrm rot="16200000">
            <a:off x="3179770" y="6467794"/>
            <a:ext cx="361950" cy="32385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Triangle isocèle 24"/>
          <p:cNvSpPr/>
          <p:nvPr userDrawn="1"/>
        </p:nvSpPr>
        <p:spPr>
          <a:xfrm rot="16200000">
            <a:off x="3020451" y="6976527"/>
            <a:ext cx="463548" cy="28267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30" name="Espace réservé du contenu 27"/>
          <p:cNvSpPr>
            <a:spLocks noGrp="1"/>
          </p:cNvSpPr>
          <p:nvPr>
            <p:ph sz="quarter" idx="13"/>
          </p:nvPr>
        </p:nvSpPr>
        <p:spPr>
          <a:xfrm>
            <a:off x="3407889" y="25569"/>
            <a:ext cx="3580153" cy="236862"/>
          </a:xfrm>
          <a:prstGeom prst="rect">
            <a:avLst/>
          </a:prstGeom>
        </p:spPr>
        <p:txBody>
          <a:bodyPr lIns="3600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28" name="Imag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3463179385"/>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fos détaillées 4">
    <p:spTree>
      <p:nvGrpSpPr>
        <p:cNvPr id="1" name=""/>
        <p:cNvGrpSpPr/>
        <p:nvPr/>
      </p:nvGrpSpPr>
      <p:grpSpPr>
        <a:xfrm>
          <a:off x="0" y="0"/>
          <a:ext cx="0" cy="0"/>
          <a:chOff x="0" y="0"/>
          <a:chExt cx="0" cy="0"/>
        </a:xfrm>
      </p:grpSpPr>
      <p:sp>
        <p:nvSpPr>
          <p:cNvPr id="3" name="Rectangle 2"/>
          <p:cNvSpPr/>
          <p:nvPr userDrawn="1"/>
        </p:nvSpPr>
        <p:spPr>
          <a:xfrm>
            <a:off x="0" y="0"/>
            <a:ext cx="3361200" cy="64087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F0"/>
              </a:solidFill>
            </a:endParaRPr>
          </a:p>
        </p:txBody>
      </p:sp>
      <p:sp>
        <p:nvSpPr>
          <p:cNvPr id="2" name="Titre 1"/>
          <p:cNvSpPr>
            <a:spLocks noGrp="1"/>
          </p:cNvSpPr>
          <p:nvPr>
            <p:ph type="title"/>
          </p:nvPr>
        </p:nvSpPr>
        <p:spPr>
          <a:xfrm>
            <a:off x="0" y="155328"/>
            <a:ext cx="3287729" cy="867985"/>
          </a:xfrm>
          <a:noFill/>
        </p:spPr>
        <p:txBody>
          <a:bodyPr tIns="0" rIns="0" anchor="t">
            <a:noAutofit/>
          </a:bodyPr>
          <a:lstStyle>
            <a:lvl1pPr marL="0" indent="0" algn="l">
              <a:lnSpc>
                <a:spcPts val="2300"/>
              </a:lnSpc>
              <a:buSzPct val="124000"/>
              <a:buFont typeface="Arial" pitchFamily="34" charset="0"/>
              <a:buNone/>
              <a:defRPr sz="2400" cap="none" baseline="0">
                <a:solidFill>
                  <a:schemeClr val="accent1"/>
                </a:solidFill>
              </a:defRPr>
            </a:lvl1pPr>
          </a:lstStyle>
          <a:p>
            <a:r>
              <a:rPr lang="fr-FR"/>
              <a:t>Modifiez le style du titre</a:t>
            </a:r>
            <a:endParaRPr lang="fr-BE" dirty="0"/>
          </a:p>
        </p:txBody>
      </p:sp>
      <p:sp>
        <p:nvSpPr>
          <p:cNvPr id="17" name="Espace réservé du contenu 2"/>
          <p:cNvSpPr>
            <a:spLocks noGrp="1"/>
          </p:cNvSpPr>
          <p:nvPr>
            <p:ph sz="half" idx="19"/>
          </p:nvPr>
        </p:nvSpPr>
        <p:spPr>
          <a:xfrm>
            <a:off x="3361200" y="436561"/>
            <a:ext cx="6450120" cy="5470753"/>
          </a:xfrm>
          <a:prstGeom prst="rect">
            <a:avLst/>
          </a:prstGeom>
        </p:spPr>
        <p:txBody>
          <a:bodyPr/>
          <a:lstStyle>
            <a:lvl1pPr marL="320543" indent="-320543">
              <a:buClr>
                <a:srgbClr val="00B050"/>
              </a:buClr>
              <a:buSzPct val="90000"/>
              <a:buFont typeface="Wingdings" pitchFamily="2" charset="2"/>
              <a:buChar char="l"/>
              <a:defRPr sz="1900">
                <a:solidFill>
                  <a:schemeClr val="tx2"/>
                </a:solidFill>
              </a:defRPr>
            </a:lvl1pPr>
            <a:lvl2pPr marL="694510" indent="-267119">
              <a:buClr>
                <a:schemeClr val="tx2"/>
              </a:buClr>
              <a:buFont typeface="Wingdings" pitchFamily="2" charset="2"/>
              <a:buChar char="§"/>
              <a:defRPr sz="1700">
                <a:solidFill>
                  <a:schemeClr val="tx2"/>
                </a:solidFill>
              </a:defRPr>
            </a:lvl2pPr>
            <a:lvl3pPr marL="1068476" indent="-213695">
              <a:buClr>
                <a:srgbClr val="66747C"/>
              </a:buClr>
              <a:buSzPct val="110000"/>
              <a:buFont typeface="Arial" pitchFamily="34" charset="0"/>
              <a:buChar char="•"/>
              <a:defRPr sz="1500"/>
            </a:lvl3pPr>
            <a:lvl4pPr marL="1495867" indent="-213695">
              <a:buClr>
                <a:srgbClr val="00378B"/>
              </a:buClr>
              <a:buFont typeface="Wingdings" pitchFamily="2" charset="2"/>
              <a:buChar char="§"/>
              <a:defRPr sz="1300"/>
            </a:lvl4pPr>
            <a:lvl5pPr marL="1923258" indent="-213695">
              <a:buClr>
                <a:schemeClr val="bg1">
                  <a:lumMod val="50000"/>
                </a:schemeClr>
              </a:buClr>
              <a:buFont typeface="Arial" pitchFamily="34" charset="0"/>
              <a:buChar char="•"/>
              <a:defRPr sz="10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19" name="Espace réservé du texte 2"/>
          <p:cNvSpPr>
            <a:spLocks noGrp="1"/>
          </p:cNvSpPr>
          <p:nvPr>
            <p:ph type="body" idx="1"/>
          </p:nvPr>
        </p:nvSpPr>
        <p:spPr>
          <a:xfrm>
            <a:off x="0" y="1155700"/>
            <a:ext cx="3276351" cy="4711700"/>
          </a:xfrm>
          <a:prstGeom prst="rect">
            <a:avLst/>
          </a:prstGeom>
        </p:spPr>
        <p:txBody>
          <a:bodyPr lIns="180000" rIns="144000" anchor="ctr"/>
          <a:lstStyle>
            <a:lvl1pPr marL="0" indent="0" algn="r">
              <a:lnSpc>
                <a:spcPts val="2000"/>
              </a:lnSpc>
              <a:spcAft>
                <a:spcPts val="1200"/>
              </a:spcAft>
              <a:buFont typeface="Arial" pitchFamily="34" charset="0"/>
              <a:buNone/>
              <a:defRPr sz="2000" b="1">
                <a:solidFill>
                  <a:schemeClr val="accent1">
                    <a:lumMod val="75000"/>
                  </a:schemeClr>
                </a:solidFill>
              </a:defRPr>
            </a:lvl1pPr>
            <a:lvl2pPr marL="427391" indent="0">
              <a:buNone/>
              <a:defRPr sz="1900" b="1"/>
            </a:lvl2pPr>
            <a:lvl3pPr marL="854781" indent="0">
              <a:buNone/>
              <a:defRPr sz="1700" b="1"/>
            </a:lvl3pPr>
            <a:lvl4pPr marL="1282172" indent="0">
              <a:buNone/>
              <a:defRPr sz="1500" b="1"/>
            </a:lvl4pPr>
            <a:lvl5pPr marL="1709562" indent="0">
              <a:buNone/>
              <a:defRPr sz="1500" b="1"/>
            </a:lvl5pPr>
            <a:lvl6pPr marL="2136953" indent="0">
              <a:buNone/>
              <a:defRPr sz="1500" b="1"/>
            </a:lvl6pPr>
            <a:lvl7pPr marL="2564343" indent="0">
              <a:buNone/>
              <a:defRPr sz="1500" b="1"/>
            </a:lvl7pPr>
            <a:lvl8pPr marL="2991734" indent="0">
              <a:buNone/>
              <a:defRPr sz="1500" b="1"/>
            </a:lvl8pPr>
            <a:lvl9pPr marL="3419124" indent="0">
              <a:buNone/>
              <a:defRPr sz="1500" b="1"/>
            </a:lvl9pPr>
          </a:lstStyle>
          <a:p>
            <a:pPr lvl="0"/>
            <a:r>
              <a:rPr lang="fr-FR"/>
              <a:t>Modifiez les styles du texte du masque</a:t>
            </a:r>
          </a:p>
        </p:txBody>
      </p:sp>
      <p:sp>
        <p:nvSpPr>
          <p:cNvPr id="16" name="Espace réservé de la date 3"/>
          <p:cNvSpPr>
            <a:spLocks noGrp="1"/>
          </p:cNvSpPr>
          <p:nvPr>
            <p:ph type="dt" sz="half" idx="2"/>
          </p:nvPr>
        </p:nvSpPr>
        <p:spPr>
          <a:xfrm>
            <a:off x="2411875" y="6196087"/>
            <a:ext cx="949325" cy="204788"/>
          </a:xfrm>
          <a:prstGeom prst="rect">
            <a:avLst/>
          </a:prstGeom>
        </p:spPr>
        <p:txBody>
          <a:bodyPr/>
          <a:lstStyle>
            <a:lvl1pPr algn="r">
              <a:defRPr sz="900">
                <a:solidFill>
                  <a:srgbClr val="0A6CAF"/>
                </a:solidFill>
              </a:defRPr>
            </a:lvl1pPr>
          </a:lstStyle>
          <a:p>
            <a:pPr>
              <a:defRPr/>
            </a:pPr>
            <a:r>
              <a:rPr lang="fr-FR"/>
              <a:t>15/06/2017</a:t>
            </a:r>
            <a:endParaRPr lang="fr-FR" dirty="0"/>
          </a:p>
        </p:txBody>
      </p:sp>
      <p:sp>
        <p:nvSpPr>
          <p:cNvPr id="20" name="Espace réservé du pied de page 4"/>
          <p:cNvSpPr>
            <a:spLocks noGrp="1"/>
          </p:cNvSpPr>
          <p:nvPr>
            <p:ph type="ftr" sz="quarter" idx="3"/>
          </p:nvPr>
        </p:nvSpPr>
        <p:spPr>
          <a:xfrm>
            <a:off x="3361200" y="6196087"/>
            <a:ext cx="5616000" cy="205200"/>
          </a:xfrm>
          <a:prstGeom prst="rect">
            <a:avLst/>
          </a:prstGeom>
        </p:spPr>
        <p:txBody>
          <a:bodyPr/>
          <a:lstStyle>
            <a:lvl1pPr algn="l">
              <a:defRPr lang="fr-FR" sz="900">
                <a:solidFill>
                  <a:schemeClr val="accent1"/>
                </a:solidFill>
              </a:defRPr>
            </a:lvl1pPr>
          </a:lstStyle>
          <a:p>
            <a:r>
              <a:rPr lang="fr-FR"/>
              <a:t>aITB Ile de France - Assemblée Générale</a:t>
            </a:r>
            <a:endParaRPr lang="fr-FR" dirty="0"/>
          </a:p>
        </p:txBody>
      </p:sp>
      <p:grpSp>
        <p:nvGrpSpPr>
          <p:cNvPr id="23" name="Groupe 22"/>
          <p:cNvGrpSpPr/>
          <p:nvPr userDrawn="1"/>
        </p:nvGrpSpPr>
        <p:grpSpPr>
          <a:xfrm rot="5400000">
            <a:off x="9070489" y="-15689"/>
            <a:ext cx="1191599" cy="1190624"/>
            <a:chOff x="-8462" y="0"/>
            <a:chExt cx="629392" cy="628877"/>
          </a:xfrm>
          <a:solidFill>
            <a:srgbClr val="00B0F0"/>
          </a:solidFill>
        </p:grpSpPr>
        <p:sp>
          <p:nvSpPr>
            <p:cNvPr id="24" name="Rectangle 23"/>
            <p:cNvSpPr/>
            <p:nvPr userDrawn="1"/>
          </p:nvSpPr>
          <p:spPr>
            <a:xfrm rot="5400000">
              <a:off x="230174" y="-238636"/>
              <a:ext cx="152119" cy="6293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25"/>
            <p:cNvSpPr/>
            <p:nvPr userDrawn="1"/>
          </p:nvSpPr>
          <p:spPr>
            <a:xfrm>
              <a:off x="-8462" y="0"/>
              <a:ext cx="152119" cy="628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7" name="Espace réservé du numéro de diapositive 5"/>
          <p:cNvSpPr>
            <a:spLocks noGrp="1"/>
          </p:cNvSpPr>
          <p:nvPr>
            <p:ph type="sldNum" sz="quarter" idx="20"/>
          </p:nvPr>
        </p:nvSpPr>
        <p:spPr>
          <a:xfrm>
            <a:off x="9980848" y="1175422"/>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grpSp>
        <p:nvGrpSpPr>
          <p:cNvPr id="28" name="Groupe 27"/>
          <p:cNvGrpSpPr/>
          <p:nvPr userDrawn="1"/>
        </p:nvGrpSpPr>
        <p:grpSpPr>
          <a:xfrm rot="16200000">
            <a:off x="1" y="5220697"/>
            <a:ext cx="1191599" cy="1190624"/>
            <a:chOff x="-8462" y="0"/>
            <a:chExt cx="629392" cy="628877"/>
          </a:xfrm>
          <a:solidFill>
            <a:srgbClr val="00B0F0"/>
          </a:solidFill>
        </p:grpSpPr>
        <p:sp>
          <p:nvSpPr>
            <p:cNvPr id="29" name="Rectangle 28"/>
            <p:cNvSpPr/>
            <p:nvPr userDrawn="1"/>
          </p:nvSpPr>
          <p:spPr>
            <a:xfrm rot="5400000">
              <a:off x="230174" y="-238636"/>
              <a:ext cx="152119" cy="6293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p:cNvSpPr/>
            <p:nvPr userDrawn="1"/>
          </p:nvSpPr>
          <p:spPr>
            <a:xfrm>
              <a:off x="-8462" y="0"/>
              <a:ext cx="152119" cy="6288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2" name="ZoneTexte 31"/>
          <p:cNvSpPr txBox="1"/>
          <p:nvPr userDrawn="1"/>
        </p:nvSpPr>
        <p:spPr>
          <a:xfrm>
            <a:off x="957262" y="6424427"/>
            <a:ext cx="2094376"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r"/>
            <a:r>
              <a:rPr lang="fr-FR" sz="1200" dirty="0">
                <a:solidFill>
                  <a:schemeClr val="tx1">
                    <a:lumMod val="75000"/>
                    <a:lumOff val="25000"/>
                  </a:schemeClr>
                </a:solidFill>
              </a:rPr>
              <a:t>Passez le libellé du</a:t>
            </a:r>
            <a:r>
              <a:rPr lang="fr-FR" sz="1200" baseline="0" dirty="0">
                <a:solidFill>
                  <a:schemeClr val="tx1">
                    <a:lumMod val="75000"/>
                    <a:lumOff val="25000"/>
                  </a:schemeClr>
                </a:solidFill>
              </a:rPr>
              <a:t> slide ouvert en blanc</a:t>
            </a:r>
            <a:endParaRPr lang="fr-FR" sz="1200" dirty="0">
              <a:solidFill>
                <a:schemeClr val="tx1">
                  <a:lumMod val="75000"/>
                  <a:lumOff val="25000"/>
                </a:schemeClr>
              </a:solidFill>
            </a:endParaRPr>
          </a:p>
        </p:txBody>
      </p:sp>
      <p:sp>
        <p:nvSpPr>
          <p:cNvPr id="34" name="Flèche droite 33"/>
          <p:cNvSpPr/>
          <p:nvPr userDrawn="1"/>
        </p:nvSpPr>
        <p:spPr>
          <a:xfrm rot="16200000">
            <a:off x="3179770" y="6467794"/>
            <a:ext cx="361950" cy="32385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ZoneTexte 20"/>
          <p:cNvSpPr txBox="1"/>
          <p:nvPr userDrawn="1"/>
        </p:nvSpPr>
        <p:spPr>
          <a:xfrm>
            <a:off x="3685049" y="6424427"/>
            <a:ext cx="2601451" cy="46166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wrap="square" rtlCol="0">
            <a:spAutoFit/>
          </a:bodyPr>
          <a:lstStyle/>
          <a:p>
            <a:pPr algn="l"/>
            <a:r>
              <a:rPr lang="fr-FR" sz="1200" dirty="0">
                <a:solidFill>
                  <a:schemeClr val="tx1">
                    <a:lumMod val="75000"/>
                    <a:lumOff val="25000"/>
                  </a:schemeClr>
                </a:solidFill>
              </a:rPr>
              <a:t>Ajoutez un triangle blanc</a:t>
            </a:r>
            <a:br>
              <a:rPr lang="fr-FR" sz="1200" dirty="0">
                <a:solidFill>
                  <a:schemeClr val="tx1">
                    <a:lumMod val="75000"/>
                    <a:lumOff val="25000"/>
                  </a:schemeClr>
                </a:solidFill>
              </a:rPr>
            </a:br>
            <a:r>
              <a:rPr lang="fr-FR" sz="1200" dirty="0">
                <a:solidFill>
                  <a:schemeClr val="tx1">
                    <a:lumMod val="75000"/>
                    <a:lumOff val="25000"/>
                  </a:schemeClr>
                </a:solidFill>
              </a:rPr>
              <a:t>dirigé vers le libellé en marge gauche</a:t>
            </a:r>
          </a:p>
        </p:txBody>
      </p:sp>
      <p:sp>
        <p:nvSpPr>
          <p:cNvPr id="22" name="Triangle isocèle 21"/>
          <p:cNvSpPr/>
          <p:nvPr userDrawn="1"/>
        </p:nvSpPr>
        <p:spPr>
          <a:xfrm rot="16200000">
            <a:off x="3020451" y="6976527"/>
            <a:ext cx="463548" cy="28267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36" name="Espace réservé du contenu 27"/>
          <p:cNvSpPr>
            <a:spLocks noGrp="1"/>
          </p:cNvSpPr>
          <p:nvPr>
            <p:ph sz="quarter" idx="13"/>
          </p:nvPr>
        </p:nvSpPr>
        <p:spPr>
          <a:xfrm>
            <a:off x="3407889" y="25569"/>
            <a:ext cx="3580153" cy="236862"/>
          </a:xfrm>
          <a:prstGeom prst="rect">
            <a:avLst/>
          </a:prstGeom>
        </p:spPr>
        <p:txBody>
          <a:bodyPr lIns="3600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25" name="Imag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76912" y="5759727"/>
            <a:ext cx="631096" cy="624649"/>
          </a:xfrm>
          <a:prstGeom prst="rect">
            <a:avLst/>
          </a:prstGeom>
        </p:spPr>
      </p:pic>
    </p:spTree>
    <p:extLst>
      <p:ext uri="{BB962C8B-B14F-4D97-AF65-F5344CB8AC3E}">
        <p14:creationId xmlns:p14="http://schemas.microsoft.com/office/powerpoint/2010/main" val="2089440268"/>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re et pied seuls">
    <p:spTree>
      <p:nvGrpSpPr>
        <p:cNvPr id="1" name=""/>
        <p:cNvGrpSpPr/>
        <p:nvPr/>
      </p:nvGrpSpPr>
      <p:grpSpPr>
        <a:xfrm>
          <a:off x="0" y="0"/>
          <a:ext cx="0" cy="0"/>
          <a:chOff x="0" y="0"/>
          <a:chExt cx="0" cy="0"/>
        </a:xfrm>
      </p:grpSpPr>
      <p:grpSp>
        <p:nvGrpSpPr>
          <p:cNvPr id="14" name="Groupe 13"/>
          <p:cNvGrpSpPr/>
          <p:nvPr userDrawn="1"/>
        </p:nvGrpSpPr>
        <p:grpSpPr>
          <a:xfrm rot="10800000">
            <a:off x="9077250" y="5218114"/>
            <a:ext cx="1191599" cy="1190624"/>
            <a:chOff x="-8462" y="0"/>
            <a:chExt cx="629392" cy="628877"/>
          </a:xfrm>
        </p:grpSpPr>
        <p:sp>
          <p:nvSpPr>
            <p:cNvPr id="16" name="Rectangle 15"/>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Rectangle 16"/>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7" name="Espace réservé du pied de page 4"/>
          <p:cNvSpPr>
            <a:spLocks noGrp="1"/>
          </p:cNvSpPr>
          <p:nvPr>
            <p:ph type="ftr" sz="quarter" idx="3"/>
          </p:nvPr>
        </p:nvSpPr>
        <p:spPr>
          <a:xfrm>
            <a:off x="1664208" y="6155265"/>
            <a:ext cx="7411869" cy="208758"/>
          </a:xfrm>
          <a:prstGeom prst="rect">
            <a:avLst/>
          </a:prstGeom>
        </p:spPr>
        <p:txBody>
          <a:bodyPr/>
          <a:lstStyle>
            <a:lvl1pPr algn="r">
              <a:defRPr lang="fr-FR" sz="900">
                <a:solidFill>
                  <a:schemeClr val="accent1"/>
                </a:solidFill>
              </a:defRPr>
            </a:lvl1pPr>
          </a:lstStyle>
          <a:p>
            <a:r>
              <a:rPr lang="fr-FR"/>
              <a:t>aITB Ile de France - Assemblée Générale</a:t>
            </a:r>
            <a:endParaRPr lang="fr-FR" dirty="0"/>
          </a:p>
        </p:txBody>
      </p:sp>
      <p:sp>
        <p:nvSpPr>
          <p:cNvPr id="28" name="Espace réservé de la date 3"/>
          <p:cNvSpPr>
            <a:spLocks noGrp="1"/>
          </p:cNvSpPr>
          <p:nvPr>
            <p:ph type="dt" sz="half" idx="2"/>
          </p:nvPr>
        </p:nvSpPr>
        <p:spPr>
          <a:xfrm>
            <a:off x="9054811" y="6155263"/>
            <a:ext cx="1201554" cy="208759"/>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30" name="Espace réservé du numéro de diapositive 5"/>
          <p:cNvSpPr>
            <a:spLocks noGrp="1"/>
          </p:cNvSpPr>
          <p:nvPr>
            <p:ph type="sldNum" sz="quarter" idx="20"/>
          </p:nvPr>
        </p:nvSpPr>
        <p:spPr>
          <a:xfrm>
            <a:off x="9980848" y="5017294"/>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grpSp>
        <p:nvGrpSpPr>
          <p:cNvPr id="15" name="Groupe 14"/>
          <p:cNvGrpSpPr/>
          <p:nvPr userDrawn="1"/>
        </p:nvGrpSpPr>
        <p:grpSpPr>
          <a:xfrm>
            <a:off x="-8462" y="0"/>
            <a:ext cx="1191599" cy="1190624"/>
            <a:chOff x="-8462" y="0"/>
            <a:chExt cx="629392" cy="628877"/>
          </a:xfrm>
        </p:grpSpPr>
        <p:sp>
          <p:nvSpPr>
            <p:cNvPr id="19" name="Rectangle 18"/>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Titre 1"/>
          <p:cNvSpPr>
            <a:spLocks noGrp="1"/>
          </p:cNvSpPr>
          <p:nvPr>
            <p:ph type="title"/>
          </p:nvPr>
        </p:nvSpPr>
        <p:spPr>
          <a:xfrm>
            <a:off x="698365" y="322528"/>
            <a:ext cx="911244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21" name="Espace réservé du texte 31"/>
          <p:cNvSpPr>
            <a:spLocks noGrp="1"/>
          </p:cNvSpPr>
          <p:nvPr>
            <p:ph type="body" sz="quarter" idx="14" hasCustomPrompt="1"/>
          </p:nvPr>
        </p:nvSpPr>
        <p:spPr>
          <a:xfrm>
            <a:off x="827502" y="25569"/>
            <a:ext cx="340854" cy="235339"/>
          </a:xfrm>
          <a:prstGeom prst="rect">
            <a:avLst/>
          </a:prstGeom>
        </p:spPr>
        <p:txBody>
          <a:bodyPr anchor="ctr">
            <a:noAutofit/>
          </a:bodyPr>
          <a:lstStyle>
            <a:lvl1pPr marL="0" indent="0" algn="r">
              <a:buFontTx/>
              <a:buNone/>
              <a:defRPr sz="1200" b="1">
                <a:solidFill>
                  <a:schemeClr val="accent1"/>
                </a:solidFill>
                <a:latin typeface="+mj-lt"/>
              </a:defRPr>
            </a:lvl1pPr>
            <a:lvl2pPr marL="292081" indent="0">
              <a:buFontTx/>
              <a:buNone/>
              <a:defRPr sz="1051">
                <a:solidFill>
                  <a:srgbClr val="A1A7AC"/>
                </a:solidFill>
              </a:defRPr>
            </a:lvl2pPr>
            <a:lvl3pPr marL="584162" indent="0">
              <a:buFontTx/>
              <a:buNone/>
              <a:defRPr sz="1051">
                <a:solidFill>
                  <a:srgbClr val="A1A7AC"/>
                </a:solidFill>
              </a:defRPr>
            </a:lvl3pPr>
            <a:lvl4pPr marL="876243" indent="0">
              <a:buFontTx/>
              <a:buNone/>
              <a:defRPr sz="1051">
                <a:solidFill>
                  <a:srgbClr val="A1A7AC"/>
                </a:solidFill>
              </a:defRPr>
            </a:lvl4pPr>
            <a:lvl5pPr marL="1168324" indent="0">
              <a:buFontTx/>
              <a:buNone/>
              <a:defRPr sz="1051">
                <a:solidFill>
                  <a:srgbClr val="A1A7AC"/>
                </a:solidFill>
              </a:defRPr>
            </a:lvl5pPr>
          </a:lstStyle>
          <a:p>
            <a:pPr lvl="0"/>
            <a:r>
              <a:rPr lang="fr-FR" dirty="0"/>
              <a:t>.</a:t>
            </a:r>
          </a:p>
        </p:txBody>
      </p:sp>
      <p:sp>
        <p:nvSpPr>
          <p:cNvPr id="23" name="Espace réservé du contenu 27"/>
          <p:cNvSpPr>
            <a:spLocks noGrp="1"/>
          </p:cNvSpPr>
          <p:nvPr>
            <p:ph sz="quarter" idx="21"/>
          </p:nvPr>
        </p:nvSpPr>
        <p:spPr>
          <a:xfrm>
            <a:off x="1250940" y="25569"/>
            <a:ext cx="3580153" cy="236862"/>
          </a:xfrm>
          <a:prstGeom prst="rect">
            <a:avLst/>
          </a:prstGeom>
        </p:spPr>
        <p:txBody>
          <a:bodyPr lIns="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20" name="Imag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2956406228"/>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bg>
      <p:bgPr>
        <a:solidFill>
          <a:schemeClr val="bg1"/>
        </a:solidFill>
        <a:effectLst/>
      </p:bgPr>
    </p:bg>
    <p:spTree>
      <p:nvGrpSpPr>
        <p:cNvPr id="1" name=""/>
        <p:cNvGrpSpPr/>
        <p:nvPr/>
      </p:nvGrpSpPr>
      <p:grpSpPr>
        <a:xfrm>
          <a:off x="0" y="0"/>
          <a:ext cx="0" cy="0"/>
          <a:chOff x="0" y="0"/>
          <a:chExt cx="0" cy="0"/>
        </a:xfrm>
      </p:grpSpPr>
      <p:sp>
        <p:nvSpPr>
          <p:cNvPr id="6" name="Espace réservé du contenu 2"/>
          <p:cNvSpPr>
            <a:spLocks noGrp="1"/>
          </p:cNvSpPr>
          <p:nvPr userDrawn="1">
            <p:ph idx="1"/>
          </p:nvPr>
        </p:nvSpPr>
        <p:spPr>
          <a:xfrm>
            <a:off x="1531945" y="813611"/>
            <a:ext cx="7301579" cy="5142689"/>
          </a:xfrm>
          <a:prstGeom prst="rect">
            <a:avLst/>
          </a:prstGeom>
        </p:spPr>
        <p:txBody>
          <a:bodyPr anchor="ctr"/>
          <a:lstStyle>
            <a:lvl1pPr marL="0" marR="0" indent="0" algn="l" defTabSz="854781" rtl="0" eaLnBrk="1" fontAlgn="base" latinLnBrk="0" hangingPunct="1">
              <a:lnSpc>
                <a:spcPct val="100000"/>
              </a:lnSpc>
              <a:spcBef>
                <a:spcPct val="20000"/>
              </a:spcBef>
              <a:spcAft>
                <a:spcPts val="1122"/>
              </a:spcAft>
              <a:buClrTx/>
              <a:buSzTx/>
              <a:buFontTx/>
              <a:buNone/>
              <a:tabLst/>
              <a:defRPr lang="fr-FR" sz="2800" b="1" cap="none" baseline="0" dirty="0" smtClean="0">
                <a:solidFill>
                  <a:schemeClr val="bg1">
                    <a:lumMod val="65000"/>
                  </a:schemeClr>
                </a:solidFill>
                <a:latin typeface="Calibri" pitchFamily="34" charset="0"/>
                <a:cs typeface="Calibri" pitchFamily="34" charset="0"/>
              </a:defRPr>
            </a:lvl1pPr>
          </a:lstStyle>
          <a:p>
            <a:pPr lvl="0"/>
            <a:r>
              <a:rPr lang="fr-FR"/>
              <a:t>Modifiez les styles du texte du masque</a:t>
            </a:r>
          </a:p>
        </p:txBody>
      </p:sp>
      <p:sp>
        <p:nvSpPr>
          <p:cNvPr id="19" name="Espace réservé du numéro de diapositive 5"/>
          <p:cNvSpPr>
            <a:spLocks noGrp="1"/>
          </p:cNvSpPr>
          <p:nvPr userDrawn="1">
            <p:ph type="sldNum" sz="quarter" idx="4"/>
          </p:nvPr>
        </p:nvSpPr>
        <p:spPr>
          <a:xfrm>
            <a:off x="8843460" y="6104719"/>
            <a:ext cx="418556" cy="205201"/>
          </a:xfrm>
          <a:prstGeom prst="rect">
            <a:avLst/>
          </a:prstGeom>
        </p:spPr>
        <p:txBody>
          <a:bodyPr/>
          <a:lstStyle>
            <a:lvl1pPr algn="r">
              <a:defRPr sz="900">
                <a:solidFill>
                  <a:srgbClr val="0A6CAF"/>
                </a:solidFill>
              </a:defRPr>
            </a:lvl1pPr>
          </a:lstStyle>
          <a:p>
            <a:pPr>
              <a:defRPr/>
            </a:pPr>
            <a:fld id="{362FEDBB-E83B-466C-9B0C-22B4C579EA9A}" type="slidenum">
              <a:rPr lang="fr-FR" smtClean="0"/>
              <a:pPr>
                <a:defRPr/>
              </a:pPr>
              <a:t>‹N°›</a:t>
            </a:fld>
            <a:endParaRPr lang="fr-FR" dirty="0"/>
          </a:p>
        </p:txBody>
      </p:sp>
      <p:sp>
        <p:nvSpPr>
          <p:cNvPr id="3" name="Titre 1"/>
          <p:cNvSpPr txBox="1">
            <a:spLocks/>
          </p:cNvSpPr>
          <p:nvPr userDrawn="1"/>
        </p:nvSpPr>
        <p:spPr>
          <a:xfrm>
            <a:off x="218849" y="15324"/>
            <a:ext cx="4963886" cy="798287"/>
          </a:xfrm>
          <a:prstGeom prst="rect">
            <a:avLst/>
          </a:prstGeom>
        </p:spPr>
        <p:txBody>
          <a:bodyPr lIns="0" tIns="0" rIns="0" bIns="0" anchor="ctr" anchorCtr="0"/>
          <a:lstStyle>
            <a:lvl1pPr algn="r" rtl="0" fontAlgn="base">
              <a:spcBef>
                <a:spcPct val="0"/>
              </a:spcBef>
              <a:spcAft>
                <a:spcPct val="0"/>
              </a:spcAft>
              <a:defRPr sz="8800" kern="1200" cap="all">
                <a:solidFill>
                  <a:srgbClr val="CCD2D6"/>
                </a:solidFill>
                <a:latin typeface="Placard for Banque Populaire" pitchFamily="34" charset="0"/>
                <a:ea typeface="+mj-ea"/>
                <a:cs typeface="+mj-cs"/>
              </a:defRPr>
            </a:lvl1pPr>
            <a:lvl2pPr algn="r" rtl="0" fontAlgn="base">
              <a:spcBef>
                <a:spcPct val="0"/>
              </a:spcBef>
              <a:spcAft>
                <a:spcPct val="0"/>
              </a:spcAft>
              <a:defRPr sz="4000">
                <a:solidFill>
                  <a:srgbClr val="66747C"/>
                </a:solidFill>
                <a:latin typeface="Placard for Banque Populaire" pitchFamily="34" charset="0"/>
              </a:defRPr>
            </a:lvl2pPr>
            <a:lvl3pPr algn="r" rtl="0" fontAlgn="base">
              <a:spcBef>
                <a:spcPct val="0"/>
              </a:spcBef>
              <a:spcAft>
                <a:spcPct val="0"/>
              </a:spcAft>
              <a:defRPr sz="4000">
                <a:solidFill>
                  <a:srgbClr val="66747C"/>
                </a:solidFill>
                <a:latin typeface="Placard for Banque Populaire" pitchFamily="34" charset="0"/>
              </a:defRPr>
            </a:lvl3pPr>
            <a:lvl4pPr algn="r" rtl="0" fontAlgn="base">
              <a:spcBef>
                <a:spcPct val="0"/>
              </a:spcBef>
              <a:spcAft>
                <a:spcPct val="0"/>
              </a:spcAft>
              <a:defRPr sz="4000">
                <a:solidFill>
                  <a:srgbClr val="66747C"/>
                </a:solidFill>
                <a:latin typeface="Placard for Banque Populaire" pitchFamily="34" charset="0"/>
              </a:defRPr>
            </a:lvl4pPr>
            <a:lvl5pPr algn="r" rtl="0" fontAlgn="base">
              <a:spcBef>
                <a:spcPct val="0"/>
              </a:spcBef>
              <a:spcAft>
                <a:spcPct val="0"/>
              </a:spcAft>
              <a:defRPr sz="4000">
                <a:solidFill>
                  <a:srgbClr val="66747C"/>
                </a:solidFill>
                <a:latin typeface="Placard for Banque Populaire" pitchFamily="34" charset="0"/>
              </a:defRPr>
            </a:lvl5pPr>
            <a:lvl6pPr marL="457200" algn="r" rtl="0" eaLnBrk="1" fontAlgn="base" hangingPunct="1">
              <a:spcBef>
                <a:spcPct val="0"/>
              </a:spcBef>
              <a:spcAft>
                <a:spcPct val="0"/>
              </a:spcAft>
              <a:defRPr sz="4000">
                <a:solidFill>
                  <a:srgbClr val="66747C"/>
                </a:solidFill>
                <a:latin typeface="Placard for Banque Populaire" pitchFamily="34" charset="0"/>
              </a:defRPr>
            </a:lvl6pPr>
            <a:lvl7pPr marL="914400" algn="r" rtl="0" eaLnBrk="1" fontAlgn="base" hangingPunct="1">
              <a:spcBef>
                <a:spcPct val="0"/>
              </a:spcBef>
              <a:spcAft>
                <a:spcPct val="0"/>
              </a:spcAft>
              <a:defRPr sz="4000">
                <a:solidFill>
                  <a:srgbClr val="66747C"/>
                </a:solidFill>
                <a:latin typeface="Placard for Banque Populaire" pitchFamily="34" charset="0"/>
              </a:defRPr>
            </a:lvl7pPr>
            <a:lvl8pPr marL="1371600" algn="r" rtl="0" eaLnBrk="1" fontAlgn="base" hangingPunct="1">
              <a:spcBef>
                <a:spcPct val="0"/>
              </a:spcBef>
              <a:spcAft>
                <a:spcPct val="0"/>
              </a:spcAft>
              <a:defRPr sz="4000">
                <a:solidFill>
                  <a:srgbClr val="66747C"/>
                </a:solidFill>
                <a:latin typeface="Placard for Banque Populaire" pitchFamily="34" charset="0"/>
              </a:defRPr>
            </a:lvl8pPr>
            <a:lvl9pPr marL="1828800" algn="r" rtl="0" eaLnBrk="1" fontAlgn="base" hangingPunct="1">
              <a:spcBef>
                <a:spcPct val="0"/>
              </a:spcBef>
              <a:spcAft>
                <a:spcPct val="0"/>
              </a:spcAft>
              <a:defRPr sz="4000">
                <a:solidFill>
                  <a:srgbClr val="66747C"/>
                </a:solidFill>
                <a:latin typeface="Placard for Banque Populaire" pitchFamily="34" charset="0"/>
              </a:defRPr>
            </a:lvl9pPr>
          </a:lstStyle>
          <a:p>
            <a:pPr algn="l">
              <a:defRPr/>
            </a:pPr>
            <a:r>
              <a:rPr lang="fr-FR" sz="4800" b="1" dirty="0">
                <a:solidFill>
                  <a:srgbClr val="00B0F0"/>
                </a:solidFill>
                <a:latin typeface="Calibri Light" panose="020F0302020204030204" pitchFamily="34" charset="0"/>
              </a:rPr>
              <a:t>Sommaire</a:t>
            </a:r>
          </a:p>
        </p:txBody>
      </p:sp>
      <p:sp>
        <p:nvSpPr>
          <p:cNvPr id="13" name="Espace réservé de la date 3"/>
          <p:cNvSpPr>
            <a:spLocks noGrp="1"/>
          </p:cNvSpPr>
          <p:nvPr>
            <p:ph type="dt" sz="half" idx="2"/>
          </p:nvPr>
        </p:nvSpPr>
        <p:spPr>
          <a:xfrm>
            <a:off x="8060303" y="6105132"/>
            <a:ext cx="783157" cy="204788"/>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14" name="Espace réservé du pied de page 4"/>
          <p:cNvSpPr>
            <a:spLocks noGrp="1"/>
          </p:cNvSpPr>
          <p:nvPr>
            <p:ph type="ftr" sz="quarter" idx="3"/>
          </p:nvPr>
        </p:nvSpPr>
        <p:spPr>
          <a:xfrm>
            <a:off x="1201713" y="6105132"/>
            <a:ext cx="6858590" cy="204788"/>
          </a:xfrm>
          <a:prstGeom prst="rect">
            <a:avLst/>
          </a:prstGeom>
        </p:spPr>
        <p:txBody>
          <a:bodyPr/>
          <a:lstStyle>
            <a:lvl1pPr algn="l">
              <a:defRPr lang="fr-FR" sz="900">
                <a:solidFill>
                  <a:srgbClr val="0A6CAF"/>
                </a:solidFill>
              </a:defRPr>
            </a:lvl1pPr>
          </a:lstStyle>
          <a:p>
            <a:pPr algn="r"/>
            <a:r>
              <a:rPr lang="fr-FR" dirty="0"/>
              <a:t>aITB Ile de France - Assemblée Générale</a:t>
            </a:r>
          </a:p>
        </p:txBody>
      </p:sp>
      <p:sp>
        <p:nvSpPr>
          <p:cNvPr id="12" name="Triangle isocèle 11"/>
          <p:cNvSpPr/>
          <p:nvPr userDrawn="1"/>
        </p:nvSpPr>
        <p:spPr>
          <a:xfrm rot="5400000">
            <a:off x="-1119412" y="2586704"/>
            <a:ext cx="3546628" cy="130780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1"/>
              </a:solidFill>
            </a:endParaRPr>
          </a:p>
        </p:txBody>
      </p:sp>
      <p:sp>
        <p:nvSpPr>
          <p:cNvPr id="16" name="Triangle isocèle 15"/>
          <p:cNvSpPr/>
          <p:nvPr userDrawn="1"/>
        </p:nvSpPr>
        <p:spPr>
          <a:xfrm rot="16200000">
            <a:off x="7853434" y="2586705"/>
            <a:ext cx="3546628" cy="130780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1"/>
              </a:solidFill>
            </a:endParaRPr>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273728314"/>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17" name="Espace réservé du numéro de diapositive 5"/>
          <p:cNvSpPr>
            <a:spLocks noGrp="1"/>
          </p:cNvSpPr>
          <p:nvPr>
            <p:ph type="sldNum" sz="quarter" idx="20"/>
          </p:nvPr>
        </p:nvSpPr>
        <p:spPr>
          <a:xfrm>
            <a:off x="9986083" y="6202362"/>
            <a:ext cx="275517" cy="200819"/>
          </a:xfrm>
        </p:spPr>
        <p:txBody>
          <a:bodyPr lIns="0" tIns="0" rIns="0" bIns="0" anchor="ctr"/>
          <a:lstStyle>
            <a:lvl1pPr algn="ctr">
              <a:defRPr sz="920">
                <a:solidFill>
                  <a:srgbClr val="00B0F0"/>
                </a:solidFill>
              </a:defRPr>
            </a:lvl1pPr>
          </a:lstStyle>
          <a:p>
            <a:pPr>
              <a:defRPr/>
            </a:pPr>
            <a:fld id="{9E3690BF-0467-4E40-8083-2349BA8C06AE}" type="slidenum">
              <a:rPr lang="fr-FR" altLang="fr-FR" smtClean="0"/>
              <a:pPr>
                <a:defRPr/>
              </a:pPr>
              <a:t>‹N°›</a:t>
            </a:fld>
            <a:endParaRPr lang="fr-FR" altLang="fr-FR" dirty="0"/>
          </a:p>
        </p:txBody>
      </p:sp>
      <p:grpSp>
        <p:nvGrpSpPr>
          <p:cNvPr id="13" name="Groupe 12"/>
          <p:cNvGrpSpPr/>
          <p:nvPr userDrawn="1"/>
        </p:nvGrpSpPr>
        <p:grpSpPr>
          <a:xfrm>
            <a:off x="-8462" y="0"/>
            <a:ext cx="1191599" cy="1190624"/>
            <a:chOff x="-8462" y="0"/>
            <a:chExt cx="629392" cy="628877"/>
          </a:xfrm>
        </p:grpSpPr>
        <p:sp>
          <p:nvSpPr>
            <p:cNvPr id="14" name="Rectangle 13"/>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2" name="Titre 1"/>
          <p:cNvSpPr>
            <a:spLocks noGrp="1"/>
          </p:cNvSpPr>
          <p:nvPr>
            <p:ph type="title"/>
          </p:nvPr>
        </p:nvSpPr>
        <p:spPr>
          <a:xfrm>
            <a:off x="698365" y="322528"/>
            <a:ext cx="911244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0" name="Espace réservé du texte 31"/>
          <p:cNvSpPr>
            <a:spLocks noGrp="1"/>
          </p:cNvSpPr>
          <p:nvPr>
            <p:ph type="body" sz="quarter" idx="14" hasCustomPrompt="1"/>
          </p:nvPr>
        </p:nvSpPr>
        <p:spPr>
          <a:xfrm>
            <a:off x="827502" y="25569"/>
            <a:ext cx="340854" cy="235339"/>
          </a:xfrm>
          <a:prstGeom prst="rect">
            <a:avLst/>
          </a:prstGeom>
        </p:spPr>
        <p:txBody>
          <a:bodyPr anchor="ctr">
            <a:noAutofit/>
          </a:bodyPr>
          <a:lstStyle>
            <a:lvl1pPr marL="0" indent="0" algn="r">
              <a:buFontTx/>
              <a:buNone/>
              <a:defRPr sz="1200" b="1">
                <a:solidFill>
                  <a:schemeClr val="accent1"/>
                </a:solidFill>
                <a:latin typeface="+mj-lt"/>
              </a:defRPr>
            </a:lvl1pPr>
            <a:lvl2pPr marL="292081" indent="0">
              <a:buFontTx/>
              <a:buNone/>
              <a:defRPr sz="1051">
                <a:solidFill>
                  <a:srgbClr val="A1A7AC"/>
                </a:solidFill>
              </a:defRPr>
            </a:lvl2pPr>
            <a:lvl3pPr marL="584162" indent="0">
              <a:buFontTx/>
              <a:buNone/>
              <a:defRPr sz="1051">
                <a:solidFill>
                  <a:srgbClr val="A1A7AC"/>
                </a:solidFill>
              </a:defRPr>
            </a:lvl3pPr>
            <a:lvl4pPr marL="876243" indent="0">
              <a:buFontTx/>
              <a:buNone/>
              <a:defRPr sz="1051">
                <a:solidFill>
                  <a:srgbClr val="A1A7AC"/>
                </a:solidFill>
              </a:defRPr>
            </a:lvl4pPr>
            <a:lvl5pPr marL="1168324" indent="0">
              <a:buFontTx/>
              <a:buNone/>
              <a:defRPr sz="1051">
                <a:solidFill>
                  <a:srgbClr val="A1A7AC"/>
                </a:solidFill>
              </a:defRPr>
            </a:lvl5pPr>
          </a:lstStyle>
          <a:p>
            <a:pPr lvl="0"/>
            <a:r>
              <a:rPr lang="fr-FR" dirty="0"/>
              <a:t>.</a:t>
            </a:r>
          </a:p>
        </p:txBody>
      </p:sp>
      <p:sp>
        <p:nvSpPr>
          <p:cNvPr id="11" name="Espace réservé du contenu 27"/>
          <p:cNvSpPr>
            <a:spLocks noGrp="1"/>
          </p:cNvSpPr>
          <p:nvPr>
            <p:ph sz="quarter" idx="21"/>
          </p:nvPr>
        </p:nvSpPr>
        <p:spPr>
          <a:xfrm>
            <a:off x="1250940" y="25569"/>
            <a:ext cx="3580153" cy="236862"/>
          </a:xfrm>
          <a:prstGeom prst="rect">
            <a:avLst/>
          </a:prstGeom>
        </p:spPr>
        <p:txBody>
          <a:bodyPr lIns="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6" name="Imag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938675729"/>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ed seul">
    <p:spTree>
      <p:nvGrpSpPr>
        <p:cNvPr id="1" name=""/>
        <p:cNvGrpSpPr/>
        <p:nvPr/>
      </p:nvGrpSpPr>
      <p:grpSpPr>
        <a:xfrm>
          <a:off x="0" y="0"/>
          <a:ext cx="0" cy="0"/>
          <a:chOff x="0" y="0"/>
          <a:chExt cx="0" cy="0"/>
        </a:xfrm>
      </p:grpSpPr>
      <p:sp>
        <p:nvSpPr>
          <p:cNvPr id="26"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2E2E2"/>
                </a:solidFill>
                <a:latin typeface="Gill Sans Std" panose="020B0502020104020203" pitchFamily="34" charset="0"/>
                <a:ea typeface="+mn-ea"/>
                <a:cs typeface="+mn-cs"/>
              </a:defRPr>
            </a:lvl1pPr>
          </a:lstStyle>
          <a:p>
            <a:pPr lvl="0"/>
            <a:r>
              <a:rPr lang="fr-FR"/>
              <a:t>Modifiez le style du titre</a:t>
            </a:r>
            <a:endParaRPr lang="fr-FR" dirty="0"/>
          </a:p>
        </p:txBody>
      </p:sp>
      <p:grpSp>
        <p:nvGrpSpPr>
          <p:cNvPr id="19" name="Groupe 18"/>
          <p:cNvGrpSpPr/>
          <p:nvPr userDrawn="1"/>
        </p:nvGrpSpPr>
        <p:grpSpPr>
          <a:xfrm rot="10800000">
            <a:off x="9077250" y="5218114"/>
            <a:ext cx="1191599" cy="1190624"/>
            <a:chOff x="-8462" y="0"/>
            <a:chExt cx="629392" cy="628877"/>
          </a:xfrm>
        </p:grpSpPr>
        <p:sp>
          <p:nvSpPr>
            <p:cNvPr id="20" name="Rectangle 19"/>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2" name="Espace réservé du pied de page 4"/>
          <p:cNvSpPr>
            <a:spLocks noGrp="1"/>
          </p:cNvSpPr>
          <p:nvPr>
            <p:ph type="ftr" sz="quarter" idx="3"/>
          </p:nvPr>
        </p:nvSpPr>
        <p:spPr>
          <a:xfrm>
            <a:off x="1664208" y="6155265"/>
            <a:ext cx="7411869" cy="208758"/>
          </a:xfrm>
          <a:prstGeom prst="rect">
            <a:avLst/>
          </a:prstGeom>
        </p:spPr>
        <p:txBody>
          <a:bodyPr/>
          <a:lstStyle>
            <a:lvl1pPr algn="r">
              <a:defRPr lang="fr-FR" sz="900">
                <a:solidFill>
                  <a:schemeClr val="accent1"/>
                </a:solidFill>
              </a:defRPr>
            </a:lvl1pPr>
          </a:lstStyle>
          <a:p>
            <a:r>
              <a:rPr lang="fr-FR"/>
              <a:t>aITB Ile de France - Assemblée Générale</a:t>
            </a:r>
            <a:endParaRPr lang="fr-FR" dirty="0"/>
          </a:p>
        </p:txBody>
      </p:sp>
      <p:sp>
        <p:nvSpPr>
          <p:cNvPr id="23" name="Espace réservé de la date 3"/>
          <p:cNvSpPr>
            <a:spLocks noGrp="1"/>
          </p:cNvSpPr>
          <p:nvPr>
            <p:ph type="dt" sz="half" idx="2"/>
          </p:nvPr>
        </p:nvSpPr>
        <p:spPr>
          <a:xfrm>
            <a:off x="9054811" y="6155263"/>
            <a:ext cx="1201554" cy="208759"/>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25" name="Espace réservé du numéro de diapositive 5"/>
          <p:cNvSpPr>
            <a:spLocks noGrp="1"/>
          </p:cNvSpPr>
          <p:nvPr>
            <p:ph type="sldNum" sz="quarter" idx="20"/>
          </p:nvPr>
        </p:nvSpPr>
        <p:spPr>
          <a:xfrm>
            <a:off x="9980848" y="5017294"/>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656784563"/>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ogo i-BP seul fond blanc">
    <p:spTree>
      <p:nvGrpSpPr>
        <p:cNvPr id="1" name=""/>
        <p:cNvGrpSpPr/>
        <p:nvPr/>
      </p:nvGrpSpPr>
      <p:grpSpPr>
        <a:xfrm>
          <a:off x="0" y="0"/>
          <a:ext cx="0" cy="0"/>
          <a:chOff x="0" y="0"/>
          <a:chExt cx="0" cy="0"/>
        </a:xfrm>
      </p:grpSpPr>
      <p:sp>
        <p:nvSpPr>
          <p:cNvPr id="26"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8"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9"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0"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1"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5741109"/>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ide">
    <p:bg>
      <p:bgPr>
        <a:solidFill>
          <a:schemeClr val="bg1"/>
        </a:solidFill>
        <a:effectLst/>
      </p:bgPr>
    </p:bg>
    <p:spTree>
      <p:nvGrpSpPr>
        <p:cNvPr id="1" name=""/>
        <p:cNvGrpSpPr/>
        <p:nvPr/>
      </p:nvGrpSpPr>
      <p:grpSpPr>
        <a:xfrm>
          <a:off x="0" y="0"/>
          <a:ext cx="0" cy="0"/>
          <a:chOff x="0" y="0"/>
          <a:chExt cx="0" cy="0"/>
        </a:xfrm>
      </p:grpSpPr>
      <p:sp>
        <p:nvSpPr>
          <p:cNvPr id="5"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6"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7"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8"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9"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2771678545"/>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nné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1" y="0"/>
            <a:ext cx="10254731" cy="6408739"/>
            <a:chOff x="-1" y="0"/>
            <a:chExt cx="10254731" cy="6408739"/>
          </a:xfrm>
        </p:grpSpPr>
        <p:sp>
          <p:nvSpPr>
            <p:cNvPr id="19" name="Rectangle 18"/>
            <p:cNvSpPr/>
            <p:nvPr userDrawn="1"/>
          </p:nvSpPr>
          <p:spPr>
            <a:xfrm>
              <a:off x="0"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p:cNvSpPr/>
            <p:nvPr userDrawn="1"/>
          </p:nvSpPr>
          <p:spPr>
            <a:xfrm>
              <a:off x="1709666"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userDrawn="1"/>
          </p:nvSpPr>
          <p:spPr>
            <a:xfrm>
              <a:off x="3419332"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Rectangle 24"/>
            <p:cNvSpPr/>
            <p:nvPr userDrawn="1"/>
          </p:nvSpPr>
          <p:spPr>
            <a:xfrm>
              <a:off x="5128998"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p:cNvSpPr/>
            <p:nvPr userDrawn="1"/>
          </p:nvSpPr>
          <p:spPr>
            <a:xfrm>
              <a:off x="6838664"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28"/>
            <p:cNvSpPr/>
            <p:nvPr userDrawn="1"/>
          </p:nvSpPr>
          <p:spPr>
            <a:xfrm>
              <a:off x="8548330"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 y="0"/>
              <a:ext cx="852993" cy="230832"/>
            </a:xfrm>
            <a:prstGeom prst="rect">
              <a:avLst/>
            </a:prstGeom>
            <a:noFill/>
          </p:spPr>
          <p:txBody>
            <a:bodyPr wrap="square" rtlCol="0">
              <a:spAutoFit/>
            </a:bodyPr>
            <a:lstStyle/>
            <a:p>
              <a:pPr algn="ctr"/>
              <a:r>
                <a:rPr lang="fr-FR" sz="900" dirty="0">
                  <a:solidFill>
                    <a:schemeClr val="bg1">
                      <a:lumMod val="65000"/>
                    </a:schemeClr>
                  </a:solidFill>
                </a:rPr>
                <a:t>Janv.</a:t>
              </a:r>
            </a:p>
          </p:txBody>
        </p:sp>
        <p:sp>
          <p:nvSpPr>
            <p:cNvPr id="8" name="ZoneTexte 7"/>
            <p:cNvSpPr txBox="1"/>
            <p:nvPr userDrawn="1"/>
          </p:nvSpPr>
          <p:spPr>
            <a:xfrm>
              <a:off x="852992" y="0"/>
              <a:ext cx="856466" cy="230832"/>
            </a:xfrm>
            <a:prstGeom prst="rect">
              <a:avLst/>
            </a:prstGeom>
            <a:noFill/>
          </p:spPr>
          <p:txBody>
            <a:bodyPr wrap="square" rtlCol="0">
              <a:spAutoFit/>
            </a:bodyPr>
            <a:lstStyle/>
            <a:p>
              <a:pPr algn="ctr"/>
              <a:r>
                <a:rPr lang="fr-FR" sz="900" dirty="0">
                  <a:solidFill>
                    <a:schemeClr val="bg1">
                      <a:lumMod val="65000"/>
                    </a:schemeClr>
                  </a:solidFill>
                </a:rPr>
                <a:t>Fév.</a:t>
              </a:r>
            </a:p>
          </p:txBody>
        </p:sp>
        <p:sp>
          <p:nvSpPr>
            <p:cNvPr id="9" name="ZoneTexte 8"/>
            <p:cNvSpPr txBox="1"/>
            <p:nvPr userDrawn="1"/>
          </p:nvSpPr>
          <p:spPr>
            <a:xfrm>
              <a:off x="1705984" y="0"/>
              <a:ext cx="856466" cy="230832"/>
            </a:xfrm>
            <a:prstGeom prst="rect">
              <a:avLst/>
            </a:prstGeom>
            <a:noFill/>
          </p:spPr>
          <p:txBody>
            <a:bodyPr wrap="square" rtlCol="0">
              <a:spAutoFit/>
            </a:bodyPr>
            <a:lstStyle/>
            <a:p>
              <a:pPr algn="ctr"/>
              <a:r>
                <a:rPr lang="fr-FR" sz="900" dirty="0">
                  <a:solidFill>
                    <a:schemeClr val="bg1">
                      <a:lumMod val="65000"/>
                    </a:schemeClr>
                  </a:solidFill>
                </a:rPr>
                <a:t>Mars</a:t>
              </a:r>
            </a:p>
          </p:txBody>
        </p:sp>
        <p:sp>
          <p:nvSpPr>
            <p:cNvPr id="10" name="ZoneTexte 9"/>
            <p:cNvSpPr txBox="1"/>
            <p:nvPr userDrawn="1"/>
          </p:nvSpPr>
          <p:spPr>
            <a:xfrm>
              <a:off x="2562242" y="0"/>
              <a:ext cx="856674" cy="230832"/>
            </a:xfrm>
            <a:prstGeom prst="rect">
              <a:avLst/>
            </a:prstGeom>
            <a:noFill/>
          </p:spPr>
          <p:txBody>
            <a:bodyPr wrap="square" rtlCol="0">
              <a:spAutoFit/>
            </a:bodyPr>
            <a:lstStyle/>
            <a:p>
              <a:pPr algn="ctr"/>
              <a:r>
                <a:rPr lang="fr-FR" sz="900" dirty="0">
                  <a:solidFill>
                    <a:schemeClr val="bg1">
                      <a:lumMod val="65000"/>
                    </a:schemeClr>
                  </a:solidFill>
                </a:rPr>
                <a:t>Avril</a:t>
              </a:r>
            </a:p>
          </p:txBody>
        </p:sp>
        <p:sp>
          <p:nvSpPr>
            <p:cNvPr id="11" name="ZoneTexte 10"/>
            <p:cNvSpPr txBox="1"/>
            <p:nvPr userDrawn="1"/>
          </p:nvSpPr>
          <p:spPr>
            <a:xfrm>
              <a:off x="3415026" y="0"/>
              <a:ext cx="856466" cy="230832"/>
            </a:xfrm>
            <a:prstGeom prst="rect">
              <a:avLst/>
            </a:prstGeom>
            <a:noFill/>
          </p:spPr>
          <p:txBody>
            <a:bodyPr wrap="square" rtlCol="0">
              <a:spAutoFit/>
            </a:bodyPr>
            <a:lstStyle/>
            <a:p>
              <a:pPr algn="ctr"/>
              <a:r>
                <a:rPr lang="fr-FR" sz="900" dirty="0">
                  <a:solidFill>
                    <a:schemeClr val="bg1">
                      <a:lumMod val="65000"/>
                    </a:schemeClr>
                  </a:solidFill>
                </a:rPr>
                <a:t>Mai</a:t>
              </a:r>
            </a:p>
          </p:txBody>
        </p:sp>
        <p:sp>
          <p:nvSpPr>
            <p:cNvPr id="12" name="ZoneTexte 11"/>
            <p:cNvSpPr txBox="1"/>
            <p:nvPr userDrawn="1"/>
          </p:nvSpPr>
          <p:spPr>
            <a:xfrm>
              <a:off x="4279688" y="0"/>
              <a:ext cx="846460" cy="230832"/>
            </a:xfrm>
            <a:prstGeom prst="rect">
              <a:avLst/>
            </a:prstGeom>
            <a:noFill/>
          </p:spPr>
          <p:txBody>
            <a:bodyPr wrap="square" rtlCol="0">
              <a:spAutoFit/>
            </a:bodyPr>
            <a:lstStyle/>
            <a:p>
              <a:pPr algn="ctr"/>
              <a:r>
                <a:rPr lang="fr-FR" sz="900" dirty="0">
                  <a:solidFill>
                    <a:schemeClr val="bg1">
                      <a:lumMod val="65000"/>
                    </a:schemeClr>
                  </a:solidFill>
                </a:rPr>
                <a:t>Juin</a:t>
              </a:r>
            </a:p>
          </p:txBody>
        </p:sp>
        <p:sp>
          <p:nvSpPr>
            <p:cNvPr id="13" name="ZoneTexte 12"/>
            <p:cNvSpPr txBox="1"/>
            <p:nvPr userDrawn="1"/>
          </p:nvSpPr>
          <p:spPr>
            <a:xfrm>
              <a:off x="5133304" y="0"/>
              <a:ext cx="848894" cy="230832"/>
            </a:xfrm>
            <a:prstGeom prst="rect">
              <a:avLst/>
            </a:prstGeom>
            <a:noFill/>
          </p:spPr>
          <p:txBody>
            <a:bodyPr wrap="square" rtlCol="0">
              <a:spAutoFit/>
            </a:bodyPr>
            <a:lstStyle/>
            <a:p>
              <a:pPr algn="ctr"/>
              <a:r>
                <a:rPr lang="fr-FR" sz="900" dirty="0">
                  <a:solidFill>
                    <a:schemeClr val="bg1">
                      <a:lumMod val="65000"/>
                    </a:schemeClr>
                  </a:solidFill>
                </a:rPr>
                <a:t>Juil.</a:t>
              </a:r>
            </a:p>
          </p:txBody>
        </p:sp>
        <p:sp>
          <p:nvSpPr>
            <p:cNvPr id="14" name="ZoneTexte 13"/>
            <p:cNvSpPr txBox="1"/>
            <p:nvPr userDrawn="1"/>
          </p:nvSpPr>
          <p:spPr>
            <a:xfrm>
              <a:off x="5989354" y="0"/>
              <a:ext cx="849310" cy="230832"/>
            </a:xfrm>
            <a:prstGeom prst="rect">
              <a:avLst/>
            </a:prstGeom>
            <a:noFill/>
          </p:spPr>
          <p:txBody>
            <a:bodyPr wrap="square" rtlCol="0">
              <a:spAutoFit/>
            </a:bodyPr>
            <a:lstStyle/>
            <a:p>
              <a:pPr algn="ctr"/>
              <a:r>
                <a:rPr lang="fr-FR" sz="900" dirty="0">
                  <a:solidFill>
                    <a:schemeClr val="bg1">
                      <a:lumMod val="65000"/>
                    </a:schemeClr>
                  </a:solidFill>
                </a:rPr>
                <a:t>Août</a:t>
              </a:r>
            </a:p>
          </p:txBody>
        </p:sp>
        <p:sp>
          <p:nvSpPr>
            <p:cNvPr id="15" name="ZoneTexte 14"/>
            <p:cNvSpPr txBox="1"/>
            <p:nvPr userDrawn="1"/>
          </p:nvSpPr>
          <p:spPr>
            <a:xfrm>
              <a:off x="6845820" y="0"/>
              <a:ext cx="842154" cy="230832"/>
            </a:xfrm>
            <a:prstGeom prst="rect">
              <a:avLst/>
            </a:prstGeom>
            <a:noFill/>
          </p:spPr>
          <p:txBody>
            <a:bodyPr wrap="square" rtlCol="0">
              <a:spAutoFit/>
            </a:bodyPr>
            <a:lstStyle/>
            <a:p>
              <a:pPr algn="ctr"/>
              <a:r>
                <a:rPr lang="fr-FR" sz="900" dirty="0">
                  <a:solidFill>
                    <a:schemeClr val="bg1">
                      <a:lumMod val="65000"/>
                    </a:schemeClr>
                  </a:solidFill>
                </a:rPr>
                <a:t>Sept.</a:t>
              </a:r>
            </a:p>
          </p:txBody>
        </p:sp>
        <p:sp>
          <p:nvSpPr>
            <p:cNvPr id="16" name="ZoneTexte 15"/>
            <p:cNvSpPr txBox="1"/>
            <p:nvPr userDrawn="1"/>
          </p:nvSpPr>
          <p:spPr>
            <a:xfrm>
              <a:off x="7695130" y="0"/>
              <a:ext cx="853200" cy="230832"/>
            </a:xfrm>
            <a:prstGeom prst="rect">
              <a:avLst/>
            </a:prstGeom>
            <a:noFill/>
          </p:spPr>
          <p:txBody>
            <a:bodyPr wrap="square" rtlCol="0">
              <a:spAutoFit/>
            </a:bodyPr>
            <a:lstStyle/>
            <a:p>
              <a:pPr algn="ctr"/>
              <a:r>
                <a:rPr lang="fr-FR" sz="900" dirty="0">
                  <a:solidFill>
                    <a:schemeClr val="bg1">
                      <a:lumMod val="65000"/>
                    </a:schemeClr>
                  </a:solidFill>
                </a:rPr>
                <a:t>Oct.</a:t>
              </a:r>
            </a:p>
          </p:txBody>
        </p:sp>
        <p:sp>
          <p:nvSpPr>
            <p:cNvPr id="17" name="ZoneTexte 16"/>
            <p:cNvSpPr txBox="1"/>
            <p:nvPr userDrawn="1"/>
          </p:nvSpPr>
          <p:spPr>
            <a:xfrm>
              <a:off x="8555486" y="0"/>
              <a:ext cx="846044" cy="230832"/>
            </a:xfrm>
            <a:prstGeom prst="rect">
              <a:avLst/>
            </a:prstGeom>
            <a:noFill/>
          </p:spPr>
          <p:txBody>
            <a:bodyPr wrap="square" rtlCol="0">
              <a:spAutoFit/>
            </a:bodyPr>
            <a:lstStyle/>
            <a:p>
              <a:pPr algn="ctr"/>
              <a:r>
                <a:rPr lang="fr-FR" sz="900" dirty="0">
                  <a:solidFill>
                    <a:schemeClr val="bg1">
                      <a:lumMod val="65000"/>
                    </a:schemeClr>
                  </a:solidFill>
                </a:rPr>
                <a:t>Nov.</a:t>
              </a:r>
            </a:p>
          </p:txBody>
        </p:sp>
        <p:sp>
          <p:nvSpPr>
            <p:cNvPr id="18" name="ZoneTexte 17"/>
            <p:cNvSpPr txBox="1"/>
            <p:nvPr userDrawn="1"/>
          </p:nvSpPr>
          <p:spPr>
            <a:xfrm>
              <a:off x="9408686" y="0"/>
              <a:ext cx="846044" cy="230832"/>
            </a:xfrm>
            <a:prstGeom prst="rect">
              <a:avLst/>
            </a:prstGeom>
            <a:noFill/>
          </p:spPr>
          <p:txBody>
            <a:bodyPr wrap="square" rtlCol="0">
              <a:spAutoFit/>
            </a:bodyPr>
            <a:lstStyle/>
            <a:p>
              <a:pPr algn="ctr"/>
              <a:r>
                <a:rPr lang="fr-FR" sz="900" dirty="0">
                  <a:solidFill>
                    <a:schemeClr val="bg1">
                      <a:lumMod val="65000"/>
                    </a:schemeClr>
                  </a:solidFill>
                </a:rPr>
                <a:t>Déc.</a:t>
              </a:r>
            </a:p>
          </p:txBody>
        </p:sp>
      </p:grpSp>
      <p:sp>
        <p:nvSpPr>
          <p:cNvPr id="24"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26"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28"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30"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31"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3149742375"/>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er semestre">
    <p:bg>
      <p:bgPr>
        <a:solidFill>
          <a:schemeClr val="bg1"/>
        </a:solidFill>
        <a:effectLst/>
      </p:bgPr>
    </p:bg>
    <p:spTree>
      <p:nvGrpSpPr>
        <p:cNvPr id="1" name=""/>
        <p:cNvGrpSpPr/>
        <p:nvPr/>
      </p:nvGrpSpPr>
      <p:grpSpPr>
        <a:xfrm>
          <a:off x="0" y="0"/>
          <a:ext cx="0" cy="0"/>
          <a:chOff x="0" y="0"/>
          <a:chExt cx="0" cy="0"/>
        </a:xfrm>
      </p:grpSpPr>
      <p:grpSp>
        <p:nvGrpSpPr>
          <p:cNvPr id="6" name="Groupe 5"/>
          <p:cNvGrpSpPr/>
          <p:nvPr userDrawn="1"/>
        </p:nvGrpSpPr>
        <p:grpSpPr>
          <a:xfrm>
            <a:off x="-1" y="0"/>
            <a:ext cx="10261601" cy="6408739"/>
            <a:chOff x="-1" y="0"/>
            <a:chExt cx="5126149" cy="6408739"/>
          </a:xfrm>
        </p:grpSpPr>
        <p:sp>
          <p:nvSpPr>
            <p:cNvPr id="19" name="Rectangle 18"/>
            <p:cNvSpPr/>
            <p:nvPr userDrawn="1"/>
          </p:nvSpPr>
          <p:spPr>
            <a:xfrm>
              <a:off x="0"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p:cNvSpPr/>
            <p:nvPr userDrawn="1"/>
          </p:nvSpPr>
          <p:spPr>
            <a:xfrm>
              <a:off x="1709666"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userDrawn="1"/>
          </p:nvSpPr>
          <p:spPr>
            <a:xfrm>
              <a:off x="3419332"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 y="0"/>
              <a:ext cx="852993" cy="230832"/>
            </a:xfrm>
            <a:prstGeom prst="rect">
              <a:avLst/>
            </a:prstGeom>
            <a:noFill/>
          </p:spPr>
          <p:txBody>
            <a:bodyPr wrap="square" rtlCol="0">
              <a:spAutoFit/>
            </a:bodyPr>
            <a:lstStyle/>
            <a:p>
              <a:pPr algn="ctr"/>
              <a:r>
                <a:rPr lang="fr-FR" sz="900" dirty="0">
                  <a:solidFill>
                    <a:schemeClr val="bg1">
                      <a:lumMod val="65000"/>
                    </a:schemeClr>
                  </a:solidFill>
                </a:rPr>
                <a:t>Janv.</a:t>
              </a:r>
            </a:p>
          </p:txBody>
        </p:sp>
        <p:sp>
          <p:nvSpPr>
            <p:cNvPr id="8" name="ZoneTexte 7"/>
            <p:cNvSpPr txBox="1"/>
            <p:nvPr userDrawn="1"/>
          </p:nvSpPr>
          <p:spPr>
            <a:xfrm>
              <a:off x="852992" y="0"/>
              <a:ext cx="856466" cy="230832"/>
            </a:xfrm>
            <a:prstGeom prst="rect">
              <a:avLst/>
            </a:prstGeom>
            <a:noFill/>
          </p:spPr>
          <p:txBody>
            <a:bodyPr wrap="square" rtlCol="0">
              <a:spAutoFit/>
            </a:bodyPr>
            <a:lstStyle/>
            <a:p>
              <a:pPr algn="ctr"/>
              <a:r>
                <a:rPr lang="fr-FR" sz="900" dirty="0">
                  <a:solidFill>
                    <a:schemeClr val="bg1">
                      <a:lumMod val="65000"/>
                    </a:schemeClr>
                  </a:solidFill>
                </a:rPr>
                <a:t>Fév.</a:t>
              </a:r>
            </a:p>
          </p:txBody>
        </p:sp>
        <p:sp>
          <p:nvSpPr>
            <p:cNvPr id="9" name="ZoneTexte 8"/>
            <p:cNvSpPr txBox="1"/>
            <p:nvPr userDrawn="1"/>
          </p:nvSpPr>
          <p:spPr>
            <a:xfrm>
              <a:off x="1705984" y="0"/>
              <a:ext cx="856466" cy="230832"/>
            </a:xfrm>
            <a:prstGeom prst="rect">
              <a:avLst/>
            </a:prstGeom>
            <a:noFill/>
          </p:spPr>
          <p:txBody>
            <a:bodyPr wrap="square" rtlCol="0">
              <a:spAutoFit/>
            </a:bodyPr>
            <a:lstStyle/>
            <a:p>
              <a:pPr algn="ctr"/>
              <a:r>
                <a:rPr lang="fr-FR" sz="900" dirty="0">
                  <a:solidFill>
                    <a:schemeClr val="bg1">
                      <a:lumMod val="65000"/>
                    </a:schemeClr>
                  </a:solidFill>
                </a:rPr>
                <a:t>Mars</a:t>
              </a:r>
            </a:p>
          </p:txBody>
        </p:sp>
        <p:sp>
          <p:nvSpPr>
            <p:cNvPr id="10" name="ZoneTexte 9"/>
            <p:cNvSpPr txBox="1"/>
            <p:nvPr userDrawn="1"/>
          </p:nvSpPr>
          <p:spPr>
            <a:xfrm>
              <a:off x="2562242" y="0"/>
              <a:ext cx="856674" cy="230832"/>
            </a:xfrm>
            <a:prstGeom prst="rect">
              <a:avLst/>
            </a:prstGeom>
            <a:noFill/>
          </p:spPr>
          <p:txBody>
            <a:bodyPr wrap="square" rtlCol="0">
              <a:spAutoFit/>
            </a:bodyPr>
            <a:lstStyle/>
            <a:p>
              <a:pPr algn="ctr"/>
              <a:r>
                <a:rPr lang="fr-FR" sz="900" dirty="0">
                  <a:solidFill>
                    <a:schemeClr val="bg1">
                      <a:lumMod val="65000"/>
                    </a:schemeClr>
                  </a:solidFill>
                </a:rPr>
                <a:t>Avril</a:t>
              </a:r>
            </a:p>
          </p:txBody>
        </p:sp>
        <p:sp>
          <p:nvSpPr>
            <p:cNvPr id="11" name="ZoneTexte 10"/>
            <p:cNvSpPr txBox="1"/>
            <p:nvPr userDrawn="1"/>
          </p:nvSpPr>
          <p:spPr>
            <a:xfrm>
              <a:off x="3415026" y="0"/>
              <a:ext cx="856466" cy="230832"/>
            </a:xfrm>
            <a:prstGeom prst="rect">
              <a:avLst/>
            </a:prstGeom>
            <a:noFill/>
          </p:spPr>
          <p:txBody>
            <a:bodyPr wrap="square" rtlCol="0">
              <a:spAutoFit/>
            </a:bodyPr>
            <a:lstStyle/>
            <a:p>
              <a:pPr algn="ctr"/>
              <a:r>
                <a:rPr lang="fr-FR" sz="900" dirty="0">
                  <a:solidFill>
                    <a:schemeClr val="bg1">
                      <a:lumMod val="65000"/>
                    </a:schemeClr>
                  </a:solidFill>
                </a:rPr>
                <a:t>Mai</a:t>
              </a:r>
            </a:p>
          </p:txBody>
        </p:sp>
        <p:sp>
          <p:nvSpPr>
            <p:cNvPr id="12" name="ZoneTexte 11"/>
            <p:cNvSpPr txBox="1"/>
            <p:nvPr userDrawn="1"/>
          </p:nvSpPr>
          <p:spPr>
            <a:xfrm>
              <a:off x="4279688" y="0"/>
              <a:ext cx="846460" cy="230832"/>
            </a:xfrm>
            <a:prstGeom prst="rect">
              <a:avLst/>
            </a:prstGeom>
            <a:noFill/>
          </p:spPr>
          <p:txBody>
            <a:bodyPr wrap="square" rtlCol="0">
              <a:spAutoFit/>
            </a:bodyPr>
            <a:lstStyle/>
            <a:p>
              <a:pPr algn="ctr"/>
              <a:r>
                <a:rPr lang="fr-FR" sz="900" dirty="0">
                  <a:solidFill>
                    <a:schemeClr val="bg1">
                      <a:lumMod val="65000"/>
                    </a:schemeClr>
                  </a:solidFill>
                </a:rPr>
                <a:t>Juin</a:t>
              </a:r>
            </a:p>
          </p:txBody>
        </p:sp>
      </p:grpSp>
      <p:sp>
        <p:nvSpPr>
          <p:cNvPr id="15"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16"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7"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8"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20"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1212871807"/>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ème semestre">
    <p:bg>
      <p:bgPr>
        <a:solidFill>
          <a:schemeClr val="bg1"/>
        </a:solidFill>
        <a:effectLst/>
      </p:bgPr>
    </p:bg>
    <p:spTree>
      <p:nvGrpSpPr>
        <p:cNvPr id="1" name=""/>
        <p:cNvGrpSpPr/>
        <p:nvPr/>
      </p:nvGrpSpPr>
      <p:grpSpPr>
        <a:xfrm>
          <a:off x="0" y="0"/>
          <a:ext cx="0" cy="0"/>
          <a:chOff x="0" y="0"/>
          <a:chExt cx="0" cy="0"/>
        </a:xfrm>
      </p:grpSpPr>
      <p:grpSp>
        <p:nvGrpSpPr>
          <p:cNvPr id="20" name="Groupe 19"/>
          <p:cNvGrpSpPr/>
          <p:nvPr userDrawn="1"/>
        </p:nvGrpSpPr>
        <p:grpSpPr>
          <a:xfrm>
            <a:off x="0" y="0"/>
            <a:ext cx="10254730" cy="6408739"/>
            <a:chOff x="5128998" y="0"/>
            <a:chExt cx="5125732" cy="6408739"/>
          </a:xfrm>
        </p:grpSpPr>
        <p:sp>
          <p:nvSpPr>
            <p:cNvPr id="25" name="Rectangle 24"/>
            <p:cNvSpPr/>
            <p:nvPr userDrawn="1"/>
          </p:nvSpPr>
          <p:spPr>
            <a:xfrm>
              <a:off x="5128998"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p:cNvSpPr/>
            <p:nvPr userDrawn="1"/>
          </p:nvSpPr>
          <p:spPr>
            <a:xfrm>
              <a:off x="6838664"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28"/>
            <p:cNvSpPr/>
            <p:nvPr userDrawn="1"/>
          </p:nvSpPr>
          <p:spPr>
            <a:xfrm>
              <a:off x="8548330"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userDrawn="1"/>
          </p:nvSpPr>
          <p:spPr>
            <a:xfrm>
              <a:off x="5133304" y="0"/>
              <a:ext cx="848894" cy="230832"/>
            </a:xfrm>
            <a:prstGeom prst="rect">
              <a:avLst/>
            </a:prstGeom>
            <a:noFill/>
          </p:spPr>
          <p:txBody>
            <a:bodyPr wrap="square" rtlCol="0">
              <a:spAutoFit/>
            </a:bodyPr>
            <a:lstStyle/>
            <a:p>
              <a:pPr algn="ctr"/>
              <a:r>
                <a:rPr lang="fr-FR" sz="900" dirty="0">
                  <a:solidFill>
                    <a:schemeClr val="bg1">
                      <a:lumMod val="65000"/>
                    </a:schemeClr>
                  </a:solidFill>
                </a:rPr>
                <a:t>Juil.</a:t>
              </a:r>
            </a:p>
          </p:txBody>
        </p:sp>
        <p:sp>
          <p:nvSpPr>
            <p:cNvPr id="14" name="ZoneTexte 13"/>
            <p:cNvSpPr txBox="1"/>
            <p:nvPr userDrawn="1"/>
          </p:nvSpPr>
          <p:spPr>
            <a:xfrm>
              <a:off x="5989354" y="0"/>
              <a:ext cx="849310" cy="230832"/>
            </a:xfrm>
            <a:prstGeom prst="rect">
              <a:avLst/>
            </a:prstGeom>
            <a:noFill/>
          </p:spPr>
          <p:txBody>
            <a:bodyPr wrap="square" rtlCol="0">
              <a:spAutoFit/>
            </a:bodyPr>
            <a:lstStyle/>
            <a:p>
              <a:pPr algn="ctr"/>
              <a:r>
                <a:rPr lang="fr-FR" sz="900" dirty="0">
                  <a:solidFill>
                    <a:schemeClr val="bg1">
                      <a:lumMod val="65000"/>
                    </a:schemeClr>
                  </a:solidFill>
                </a:rPr>
                <a:t>Août</a:t>
              </a:r>
            </a:p>
          </p:txBody>
        </p:sp>
        <p:sp>
          <p:nvSpPr>
            <p:cNvPr id="15" name="ZoneTexte 14"/>
            <p:cNvSpPr txBox="1"/>
            <p:nvPr userDrawn="1"/>
          </p:nvSpPr>
          <p:spPr>
            <a:xfrm>
              <a:off x="6845820" y="0"/>
              <a:ext cx="842154" cy="230832"/>
            </a:xfrm>
            <a:prstGeom prst="rect">
              <a:avLst/>
            </a:prstGeom>
            <a:noFill/>
          </p:spPr>
          <p:txBody>
            <a:bodyPr wrap="square" rtlCol="0">
              <a:spAutoFit/>
            </a:bodyPr>
            <a:lstStyle/>
            <a:p>
              <a:pPr algn="ctr"/>
              <a:r>
                <a:rPr lang="fr-FR" sz="900" dirty="0">
                  <a:solidFill>
                    <a:schemeClr val="bg1">
                      <a:lumMod val="65000"/>
                    </a:schemeClr>
                  </a:solidFill>
                </a:rPr>
                <a:t>Sept.</a:t>
              </a:r>
            </a:p>
          </p:txBody>
        </p:sp>
        <p:sp>
          <p:nvSpPr>
            <p:cNvPr id="16" name="ZoneTexte 15"/>
            <p:cNvSpPr txBox="1"/>
            <p:nvPr userDrawn="1"/>
          </p:nvSpPr>
          <p:spPr>
            <a:xfrm>
              <a:off x="7695130" y="0"/>
              <a:ext cx="853200" cy="230832"/>
            </a:xfrm>
            <a:prstGeom prst="rect">
              <a:avLst/>
            </a:prstGeom>
            <a:noFill/>
          </p:spPr>
          <p:txBody>
            <a:bodyPr wrap="square" rtlCol="0">
              <a:spAutoFit/>
            </a:bodyPr>
            <a:lstStyle/>
            <a:p>
              <a:pPr algn="ctr"/>
              <a:r>
                <a:rPr lang="fr-FR" sz="900" dirty="0">
                  <a:solidFill>
                    <a:schemeClr val="bg1">
                      <a:lumMod val="65000"/>
                    </a:schemeClr>
                  </a:solidFill>
                </a:rPr>
                <a:t>Oct.</a:t>
              </a:r>
            </a:p>
          </p:txBody>
        </p:sp>
        <p:sp>
          <p:nvSpPr>
            <p:cNvPr id="17" name="ZoneTexte 16"/>
            <p:cNvSpPr txBox="1"/>
            <p:nvPr userDrawn="1"/>
          </p:nvSpPr>
          <p:spPr>
            <a:xfrm>
              <a:off x="8555486" y="0"/>
              <a:ext cx="846044" cy="230832"/>
            </a:xfrm>
            <a:prstGeom prst="rect">
              <a:avLst/>
            </a:prstGeom>
            <a:noFill/>
          </p:spPr>
          <p:txBody>
            <a:bodyPr wrap="square" rtlCol="0">
              <a:spAutoFit/>
            </a:bodyPr>
            <a:lstStyle/>
            <a:p>
              <a:pPr algn="ctr"/>
              <a:r>
                <a:rPr lang="fr-FR" sz="900" dirty="0">
                  <a:solidFill>
                    <a:schemeClr val="bg1">
                      <a:lumMod val="65000"/>
                    </a:schemeClr>
                  </a:solidFill>
                </a:rPr>
                <a:t>Nov.</a:t>
              </a:r>
            </a:p>
          </p:txBody>
        </p:sp>
        <p:sp>
          <p:nvSpPr>
            <p:cNvPr id="18" name="ZoneTexte 17"/>
            <p:cNvSpPr txBox="1"/>
            <p:nvPr userDrawn="1"/>
          </p:nvSpPr>
          <p:spPr>
            <a:xfrm>
              <a:off x="9408686" y="0"/>
              <a:ext cx="846044" cy="230832"/>
            </a:xfrm>
            <a:prstGeom prst="rect">
              <a:avLst/>
            </a:prstGeom>
            <a:noFill/>
          </p:spPr>
          <p:txBody>
            <a:bodyPr wrap="square" rtlCol="0">
              <a:spAutoFit/>
            </a:bodyPr>
            <a:lstStyle/>
            <a:p>
              <a:pPr algn="ctr"/>
              <a:r>
                <a:rPr lang="fr-FR" sz="900" dirty="0">
                  <a:solidFill>
                    <a:schemeClr val="bg1">
                      <a:lumMod val="65000"/>
                    </a:schemeClr>
                  </a:solidFill>
                </a:rPr>
                <a:t>Déc.</a:t>
              </a:r>
            </a:p>
          </p:txBody>
        </p:sp>
      </p:grpSp>
      <p:sp>
        <p:nvSpPr>
          <p:cNvPr id="19"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21"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22"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23"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24"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2711608606"/>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er trimestre">
    <p:bg>
      <p:bgPr>
        <a:solidFill>
          <a:schemeClr val="bg1"/>
        </a:solidFill>
        <a:effectLst/>
      </p:bgPr>
    </p:bg>
    <p:spTree>
      <p:nvGrpSpPr>
        <p:cNvPr id="1" name=""/>
        <p:cNvGrpSpPr/>
        <p:nvPr/>
      </p:nvGrpSpPr>
      <p:grpSpPr>
        <a:xfrm>
          <a:off x="0" y="0"/>
          <a:ext cx="0" cy="0"/>
          <a:chOff x="0" y="0"/>
          <a:chExt cx="0" cy="0"/>
        </a:xfrm>
      </p:grpSpPr>
      <p:sp>
        <p:nvSpPr>
          <p:cNvPr id="21" name="Rectangle 20"/>
          <p:cNvSpPr/>
          <p:nvPr userDrawn="1"/>
        </p:nvSpPr>
        <p:spPr>
          <a:xfrm>
            <a:off x="-23471"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432686" y="0"/>
            <a:ext cx="514886" cy="230832"/>
          </a:xfrm>
          <a:prstGeom prst="rect">
            <a:avLst/>
          </a:prstGeom>
          <a:noFill/>
        </p:spPr>
        <p:txBody>
          <a:bodyPr wrap="none" rtlCol="0">
            <a:spAutoFit/>
          </a:bodyPr>
          <a:lstStyle/>
          <a:p>
            <a:pPr algn="ctr"/>
            <a:r>
              <a:rPr lang="fr-FR" sz="900" dirty="0">
                <a:solidFill>
                  <a:schemeClr val="bg1">
                    <a:lumMod val="65000"/>
                  </a:schemeClr>
                </a:solidFill>
              </a:rPr>
              <a:t>Janvier</a:t>
            </a:r>
          </a:p>
        </p:txBody>
      </p:sp>
      <p:sp>
        <p:nvSpPr>
          <p:cNvPr id="31" name="Rectangle 30"/>
          <p:cNvSpPr/>
          <p:nvPr userDrawn="1"/>
        </p:nvSpPr>
        <p:spPr>
          <a:xfrm>
            <a:off x="6834400"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p:cNvSpPr txBox="1"/>
          <p:nvPr userDrawn="1"/>
        </p:nvSpPr>
        <p:spPr>
          <a:xfrm>
            <a:off x="4885267" y="0"/>
            <a:ext cx="513282" cy="230832"/>
          </a:xfrm>
          <a:prstGeom prst="rect">
            <a:avLst/>
          </a:prstGeom>
          <a:noFill/>
        </p:spPr>
        <p:txBody>
          <a:bodyPr wrap="none" rtlCol="0">
            <a:spAutoFit/>
          </a:bodyPr>
          <a:lstStyle/>
          <a:p>
            <a:pPr algn="ctr"/>
            <a:r>
              <a:rPr lang="fr-FR" sz="900" dirty="0">
                <a:solidFill>
                  <a:schemeClr val="bg1">
                    <a:lumMod val="65000"/>
                  </a:schemeClr>
                </a:solidFill>
              </a:rPr>
              <a:t>Février</a:t>
            </a:r>
          </a:p>
        </p:txBody>
      </p:sp>
      <p:sp>
        <p:nvSpPr>
          <p:cNvPr id="9" name="ZoneTexte 8"/>
          <p:cNvSpPr txBox="1"/>
          <p:nvPr userDrawn="1"/>
        </p:nvSpPr>
        <p:spPr>
          <a:xfrm>
            <a:off x="8336244" y="0"/>
            <a:ext cx="423513" cy="230832"/>
          </a:xfrm>
          <a:prstGeom prst="rect">
            <a:avLst/>
          </a:prstGeom>
          <a:noFill/>
        </p:spPr>
        <p:txBody>
          <a:bodyPr wrap="none" rtlCol="0">
            <a:spAutoFit/>
          </a:bodyPr>
          <a:lstStyle/>
          <a:p>
            <a:pPr algn="ctr"/>
            <a:r>
              <a:rPr lang="fr-FR" sz="900" dirty="0">
                <a:solidFill>
                  <a:schemeClr val="bg1">
                    <a:lumMod val="65000"/>
                  </a:schemeClr>
                </a:solidFill>
              </a:rPr>
              <a:t>Mars</a:t>
            </a:r>
          </a:p>
        </p:txBody>
      </p:sp>
      <p:sp>
        <p:nvSpPr>
          <p:cNvPr id="10"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11"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2"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3"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4"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1026488220"/>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ème trimestre">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3403729"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490395" y="0"/>
            <a:ext cx="399469" cy="230832"/>
          </a:xfrm>
          <a:prstGeom prst="rect">
            <a:avLst/>
          </a:prstGeom>
          <a:noFill/>
        </p:spPr>
        <p:txBody>
          <a:bodyPr wrap="none" rtlCol="0">
            <a:spAutoFit/>
          </a:bodyPr>
          <a:lstStyle/>
          <a:p>
            <a:pPr algn="ctr"/>
            <a:r>
              <a:rPr lang="fr-FR" sz="900" dirty="0">
                <a:solidFill>
                  <a:schemeClr val="bg1">
                    <a:lumMod val="65000"/>
                  </a:schemeClr>
                </a:solidFill>
              </a:rPr>
              <a:t>Avril</a:t>
            </a:r>
          </a:p>
        </p:txBody>
      </p:sp>
      <p:sp>
        <p:nvSpPr>
          <p:cNvPr id="8" name="ZoneTexte 7"/>
          <p:cNvSpPr txBox="1"/>
          <p:nvPr userDrawn="1"/>
        </p:nvSpPr>
        <p:spPr>
          <a:xfrm>
            <a:off x="4959005" y="0"/>
            <a:ext cx="365806" cy="230832"/>
          </a:xfrm>
          <a:prstGeom prst="rect">
            <a:avLst/>
          </a:prstGeom>
          <a:noFill/>
        </p:spPr>
        <p:txBody>
          <a:bodyPr wrap="none" rtlCol="0">
            <a:spAutoFit/>
          </a:bodyPr>
          <a:lstStyle/>
          <a:p>
            <a:pPr algn="ctr"/>
            <a:r>
              <a:rPr lang="fr-FR" sz="900" dirty="0">
                <a:solidFill>
                  <a:schemeClr val="bg1">
                    <a:lumMod val="65000"/>
                  </a:schemeClr>
                </a:solidFill>
              </a:rPr>
              <a:t>Mai</a:t>
            </a:r>
          </a:p>
        </p:txBody>
      </p:sp>
      <p:sp>
        <p:nvSpPr>
          <p:cNvPr id="9" name="ZoneTexte 8"/>
          <p:cNvSpPr txBox="1"/>
          <p:nvPr userDrawn="1"/>
        </p:nvSpPr>
        <p:spPr>
          <a:xfrm>
            <a:off x="8362693" y="0"/>
            <a:ext cx="370614" cy="230832"/>
          </a:xfrm>
          <a:prstGeom prst="rect">
            <a:avLst/>
          </a:prstGeom>
          <a:noFill/>
        </p:spPr>
        <p:txBody>
          <a:bodyPr wrap="none" rtlCol="0">
            <a:spAutoFit/>
          </a:bodyPr>
          <a:lstStyle/>
          <a:p>
            <a:pPr algn="ctr"/>
            <a:r>
              <a:rPr lang="fr-FR" sz="900" dirty="0">
                <a:solidFill>
                  <a:schemeClr val="bg1">
                    <a:lumMod val="65000"/>
                  </a:schemeClr>
                </a:solidFill>
              </a:rPr>
              <a:t>Juin</a:t>
            </a:r>
          </a:p>
        </p:txBody>
      </p:sp>
      <p:sp>
        <p:nvSpPr>
          <p:cNvPr id="11"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12"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3"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4"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5"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3090162831"/>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ème trimestr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23471" y="0"/>
            <a:ext cx="10285071" cy="6408739"/>
            <a:chOff x="-23471" y="0"/>
            <a:chExt cx="10285071" cy="6408739"/>
          </a:xfrm>
        </p:grpSpPr>
        <p:sp>
          <p:nvSpPr>
            <p:cNvPr id="21" name="Rectangle 20"/>
            <p:cNvSpPr/>
            <p:nvPr userDrawn="1"/>
          </p:nvSpPr>
          <p:spPr>
            <a:xfrm>
              <a:off x="-23471"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23471" y="0"/>
              <a:ext cx="3384671" cy="230832"/>
            </a:xfrm>
            <a:prstGeom prst="rect">
              <a:avLst/>
            </a:prstGeom>
            <a:noFill/>
          </p:spPr>
          <p:txBody>
            <a:bodyPr wrap="square" rtlCol="0">
              <a:spAutoFit/>
            </a:bodyPr>
            <a:lstStyle/>
            <a:p>
              <a:pPr algn="ctr"/>
              <a:r>
                <a:rPr lang="fr-FR" sz="900" dirty="0">
                  <a:solidFill>
                    <a:schemeClr val="bg1">
                      <a:lumMod val="65000"/>
                    </a:schemeClr>
                  </a:solidFill>
                </a:rPr>
                <a:t>Juillet</a:t>
              </a:r>
            </a:p>
          </p:txBody>
        </p:sp>
        <p:sp>
          <p:nvSpPr>
            <p:cNvPr id="31" name="Rectangle 30"/>
            <p:cNvSpPr/>
            <p:nvPr userDrawn="1"/>
          </p:nvSpPr>
          <p:spPr>
            <a:xfrm>
              <a:off x="6834400"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p:cNvSpPr txBox="1"/>
            <p:nvPr userDrawn="1"/>
          </p:nvSpPr>
          <p:spPr>
            <a:xfrm>
              <a:off x="3403728" y="0"/>
              <a:ext cx="3430671" cy="230832"/>
            </a:xfrm>
            <a:prstGeom prst="rect">
              <a:avLst/>
            </a:prstGeom>
            <a:noFill/>
          </p:spPr>
          <p:txBody>
            <a:bodyPr wrap="square" rtlCol="0">
              <a:spAutoFit/>
            </a:bodyPr>
            <a:lstStyle/>
            <a:p>
              <a:pPr algn="ctr"/>
              <a:r>
                <a:rPr lang="fr-FR" sz="900" dirty="0">
                  <a:solidFill>
                    <a:schemeClr val="bg1">
                      <a:lumMod val="65000"/>
                    </a:schemeClr>
                  </a:solidFill>
                </a:rPr>
                <a:t>Août</a:t>
              </a:r>
            </a:p>
          </p:txBody>
        </p:sp>
        <p:sp>
          <p:nvSpPr>
            <p:cNvPr id="9" name="ZoneTexte 8"/>
            <p:cNvSpPr txBox="1"/>
            <p:nvPr userDrawn="1"/>
          </p:nvSpPr>
          <p:spPr>
            <a:xfrm>
              <a:off x="6834399" y="0"/>
              <a:ext cx="3421966" cy="230832"/>
            </a:xfrm>
            <a:prstGeom prst="rect">
              <a:avLst/>
            </a:prstGeom>
            <a:noFill/>
          </p:spPr>
          <p:txBody>
            <a:bodyPr wrap="square" rtlCol="0">
              <a:spAutoFit/>
            </a:bodyPr>
            <a:lstStyle/>
            <a:p>
              <a:pPr algn="ctr"/>
              <a:r>
                <a:rPr lang="fr-FR" sz="900" dirty="0">
                  <a:solidFill>
                    <a:schemeClr val="bg1">
                      <a:lumMod val="65000"/>
                    </a:schemeClr>
                  </a:solidFill>
                </a:rPr>
                <a:t>Septembre</a:t>
              </a:r>
            </a:p>
          </p:txBody>
        </p:sp>
      </p:grpSp>
      <p:sp>
        <p:nvSpPr>
          <p:cNvPr id="11"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12"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3"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4"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5"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320824155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rdre du jour">
    <p:bg>
      <p:bgPr>
        <a:solidFill>
          <a:schemeClr val="bg1"/>
        </a:solidFill>
        <a:effectLst/>
      </p:bgPr>
    </p:bg>
    <p:spTree>
      <p:nvGrpSpPr>
        <p:cNvPr id="1" name=""/>
        <p:cNvGrpSpPr/>
        <p:nvPr/>
      </p:nvGrpSpPr>
      <p:grpSpPr>
        <a:xfrm>
          <a:off x="0" y="0"/>
          <a:ext cx="0" cy="0"/>
          <a:chOff x="0" y="0"/>
          <a:chExt cx="0" cy="0"/>
        </a:xfrm>
      </p:grpSpPr>
      <p:sp>
        <p:nvSpPr>
          <p:cNvPr id="6" name="Espace réservé du contenu 2"/>
          <p:cNvSpPr>
            <a:spLocks noGrp="1"/>
          </p:cNvSpPr>
          <p:nvPr userDrawn="1">
            <p:ph idx="1"/>
          </p:nvPr>
        </p:nvSpPr>
        <p:spPr>
          <a:xfrm>
            <a:off x="1531945" y="813611"/>
            <a:ext cx="7301579" cy="5142689"/>
          </a:xfrm>
          <a:prstGeom prst="rect">
            <a:avLst/>
          </a:prstGeom>
        </p:spPr>
        <p:txBody>
          <a:bodyPr anchor="ctr"/>
          <a:lstStyle>
            <a:lvl1pPr marL="0" marR="0" indent="0" algn="l" defTabSz="854781" rtl="0" eaLnBrk="1" fontAlgn="base" latinLnBrk="0" hangingPunct="1">
              <a:lnSpc>
                <a:spcPct val="100000"/>
              </a:lnSpc>
              <a:spcBef>
                <a:spcPct val="20000"/>
              </a:spcBef>
              <a:spcAft>
                <a:spcPts val="1122"/>
              </a:spcAft>
              <a:buClrTx/>
              <a:buSzTx/>
              <a:buFontTx/>
              <a:buNone/>
              <a:tabLst/>
              <a:defRPr lang="fr-FR" sz="2800" b="1" cap="none" baseline="0" dirty="0" smtClean="0">
                <a:solidFill>
                  <a:schemeClr val="bg1">
                    <a:lumMod val="65000"/>
                  </a:schemeClr>
                </a:solidFill>
                <a:latin typeface="Calibri" pitchFamily="34" charset="0"/>
                <a:cs typeface="Calibri" pitchFamily="34" charset="0"/>
              </a:defRPr>
            </a:lvl1pPr>
          </a:lstStyle>
          <a:p>
            <a:pPr lvl="0"/>
            <a:r>
              <a:rPr lang="fr-FR"/>
              <a:t>Modifiez les styles du texte du masque</a:t>
            </a:r>
          </a:p>
        </p:txBody>
      </p:sp>
      <p:sp>
        <p:nvSpPr>
          <p:cNvPr id="3" name="Titre 1"/>
          <p:cNvSpPr txBox="1">
            <a:spLocks/>
          </p:cNvSpPr>
          <p:nvPr userDrawn="1"/>
        </p:nvSpPr>
        <p:spPr>
          <a:xfrm>
            <a:off x="218848" y="15324"/>
            <a:ext cx="6131617" cy="798287"/>
          </a:xfrm>
          <a:prstGeom prst="rect">
            <a:avLst/>
          </a:prstGeom>
        </p:spPr>
        <p:txBody>
          <a:bodyPr lIns="0" tIns="0" rIns="0" bIns="0" anchor="ctr" anchorCtr="0"/>
          <a:lstStyle>
            <a:lvl1pPr algn="r" rtl="0" fontAlgn="base">
              <a:spcBef>
                <a:spcPct val="0"/>
              </a:spcBef>
              <a:spcAft>
                <a:spcPct val="0"/>
              </a:spcAft>
              <a:defRPr sz="8800" kern="1200" cap="all">
                <a:solidFill>
                  <a:srgbClr val="CCD2D6"/>
                </a:solidFill>
                <a:latin typeface="Placard for Banque Populaire" pitchFamily="34" charset="0"/>
                <a:ea typeface="+mj-ea"/>
                <a:cs typeface="+mj-cs"/>
              </a:defRPr>
            </a:lvl1pPr>
            <a:lvl2pPr algn="r" rtl="0" fontAlgn="base">
              <a:spcBef>
                <a:spcPct val="0"/>
              </a:spcBef>
              <a:spcAft>
                <a:spcPct val="0"/>
              </a:spcAft>
              <a:defRPr sz="4000">
                <a:solidFill>
                  <a:srgbClr val="66747C"/>
                </a:solidFill>
                <a:latin typeface="Placard for Banque Populaire" pitchFamily="34" charset="0"/>
              </a:defRPr>
            </a:lvl2pPr>
            <a:lvl3pPr algn="r" rtl="0" fontAlgn="base">
              <a:spcBef>
                <a:spcPct val="0"/>
              </a:spcBef>
              <a:spcAft>
                <a:spcPct val="0"/>
              </a:spcAft>
              <a:defRPr sz="4000">
                <a:solidFill>
                  <a:srgbClr val="66747C"/>
                </a:solidFill>
                <a:latin typeface="Placard for Banque Populaire" pitchFamily="34" charset="0"/>
              </a:defRPr>
            </a:lvl3pPr>
            <a:lvl4pPr algn="r" rtl="0" fontAlgn="base">
              <a:spcBef>
                <a:spcPct val="0"/>
              </a:spcBef>
              <a:spcAft>
                <a:spcPct val="0"/>
              </a:spcAft>
              <a:defRPr sz="4000">
                <a:solidFill>
                  <a:srgbClr val="66747C"/>
                </a:solidFill>
                <a:latin typeface="Placard for Banque Populaire" pitchFamily="34" charset="0"/>
              </a:defRPr>
            </a:lvl4pPr>
            <a:lvl5pPr algn="r" rtl="0" fontAlgn="base">
              <a:spcBef>
                <a:spcPct val="0"/>
              </a:spcBef>
              <a:spcAft>
                <a:spcPct val="0"/>
              </a:spcAft>
              <a:defRPr sz="4000">
                <a:solidFill>
                  <a:srgbClr val="66747C"/>
                </a:solidFill>
                <a:latin typeface="Placard for Banque Populaire" pitchFamily="34" charset="0"/>
              </a:defRPr>
            </a:lvl5pPr>
            <a:lvl6pPr marL="457200" algn="r" rtl="0" eaLnBrk="1" fontAlgn="base" hangingPunct="1">
              <a:spcBef>
                <a:spcPct val="0"/>
              </a:spcBef>
              <a:spcAft>
                <a:spcPct val="0"/>
              </a:spcAft>
              <a:defRPr sz="4000">
                <a:solidFill>
                  <a:srgbClr val="66747C"/>
                </a:solidFill>
                <a:latin typeface="Placard for Banque Populaire" pitchFamily="34" charset="0"/>
              </a:defRPr>
            </a:lvl6pPr>
            <a:lvl7pPr marL="914400" algn="r" rtl="0" eaLnBrk="1" fontAlgn="base" hangingPunct="1">
              <a:spcBef>
                <a:spcPct val="0"/>
              </a:spcBef>
              <a:spcAft>
                <a:spcPct val="0"/>
              </a:spcAft>
              <a:defRPr sz="4000">
                <a:solidFill>
                  <a:srgbClr val="66747C"/>
                </a:solidFill>
                <a:latin typeface="Placard for Banque Populaire" pitchFamily="34" charset="0"/>
              </a:defRPr>
            </a:lvl7pPr>
            <a:lvl8pPr marL="1371600" algn="r" rtl="0" eaLnBrk="1" fontAlgn="base" hangingPunct="1">
              <a:spcBef>
                <a:spcPct val="0"/>
              </a:spcBef>
              <a:spcAft>
                <a:spcPct val="0"/>
              </a:spcAft>
              <a:defRPr sz="4000">
                <a:solidFill>
                  <a:srgbClr val="66747C"/>
                </a:solidFill>
                <a:latin typeface="Placard for Banque Populaire" pitchFamily="34" charset="0"/>
              </a:defRPr>
            </a:lvl8pPr>
            <a:lvl9pPr marL="1828800" algn="r" rtl="0" eaLnBrk="1" fontAlgn="base" hangingPunct="1">
              <a:spcBef>
                <a:spcPct val="0"/>
              </a:spcBef>
              <a:spcAft>
                <a:spcPct val="0"/>
              </a:spcAft>
              <a:defRPr sz="4000">
                <a:solidFill>
                  <a:srgbClr val="66747C"/>
                </a:solidFill>
                <a:latin typeface="Placard for Banque Populaire" pitchFamily="34" charset="0"/>
              </a:defRPr>
            </a:lvl9pPr>
          </a:lstStyle>
          <a:p>
            <a:pPr algn="l">
              <a:defRPr/>
            </a:pPr>
            <a:r>
              <a:rPr lang="fr-FR" sz="4800" b="1" dirty="0">
                <a:solidFill>
                  <a:srgbClr val="00B0F0"/>
                </a:solidFill>
                <a:latin typeface="Calibri Light" panose="020F0302020204030204" pitchFamily="34" charset="0"/>
              </a:rPr>
              <a:t>Ordre</a:t>
            </a:r>
            <a:r>
              <a:rPr lang="fr-FR" sz="4800" b="1" baseline="0" dirty="0">
                <a:solidFill>
                  <a:srgbClr val="00B0F0"/>
                </a:solidFill>
                <a:latin typeface="Calibri Light" panose="020F0302020204030204" pitchFamily="34" charset="0"/>
              </a:rPr>
              <a:t> du jour</a:t>
            </a:r>
            <a:endParaRPr lang="fr-FR" sz="4800" b="1" dirty="0">
              <a:solidFill>
                <a:srgbClr val="00B0F0"/>
              </a:solidFill>
              <a:latin typeface="Calibri Light" panose="020F0302020204030204" pitchFamily="34" charset="0"/>
            </a:endParaRPr>
          </a:p>
        </p:txBody>
      </p:sp>
      <p:sp>
        <p:nvSpPr>
          <p:cNvPr id="18" name="Espace réservé du numéro de diapositive 5"/>
          <p:cNvSpPr>
            <a:spLocks noGrp="1"/>
          </p:cNvSpPr>
          <p:nvPr>
            <p:ph type="sldNum" sz="quarter" idx="4"/>
          </p:nvPr>
        </p:nvSpPr>
        <p:spPr>
          <a:xfrm>
            <a:off x="8843460" y="6104719"/>
            <a:ext cx="418556" cy="205201"/>
          </a:xfrm>
          <a:prstGeom prst="rect">
            <a:avLst/>
          </a:prstGeom>
        </p:spPr>
        <p:txBody>
          <a:bodyPr/>
          <a:lstStyle>
            <a:lvl1pPr algn="r">
              <a:defRPr sz="900">
                <a:solidFill>
                  <a:srgbClr val="0A6CAF"/>
                </a:solidFill>
              </a:defRPr>
            </a:lvl1pPr>
          </a:lstStyle>
          <a:p>
            <a:pPr>
              <a:defRPr/>
            </a:pPr>
            <a:fld id="{515FD04B-8532-4B94-8D23-F35F24A1CC3A}" type="slidenum">
              <a:rPr lang="fr-FR" smtClean="0"/>
              <a:pPr>
                <a:defRPr/>
              </a:pPr>
              <a:t>‹N°›</a:t>
            </a:fld>
            <a:endParaRPr lang="fr-FR" dirty="0"/>
          </a:p>
        </p:txBody>
      </p:sp>
      <p:sp>
        <p:nvSpPr>
          <p:cNvPr id="20" name="Espace réservé de la date 3"/>
          <p:cNvSpPr>
            <a:spLocks noGrp="1"/>
          </p:cNvSpPr>
          <p:nvPr>
            <p:ph type="dt" sz="half" idx="2"/>
          </p:nvPr>
        </p:nvSpPr>
        <p:spPr>
          <a:xfrm>
            <a:off x="8060303" y="6108520"/>
            <a:ext cx="783157" cy="204788"/>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22" name="Espace réservé du pied de page 4"/>
          <p:cNvSpPr>
            <a:spLocks noGrp="1"/>
          </p:cNvSpPr>
          <p:nvPr>
            <p:ph type="ftr" sz="quarter" idx="3"/>
          </p:nvPr>
        </p:nvSpPr>
        <p:spPr>
          <a:xfrm>
            <a:off x="1201713" y="6105132"/>
            <a:ext cx="6858590" cy="204788"/>
          </a:xfrm>
          <a:prstGeom prst="rect">
            <a:avLst/>
          </a:prstGeom>
        </p:spPr>
        <p:txBody>
          <a:bodyPr/>
          <a:lstStyle>
            <a:lvl1pPr algn="l">
              <a:defRPr lang="fr-FR" sz="900">
                <a:solidFill>
                  <a:srgbClr val="0A6CAF"/>
                </a:solidFill>
              </a:defRPr>
            </a:lvl1pPr>
          </a:lstStyle>
          <a:p>
            <a:pPr algn="r"/>
            <a:r>
              <a:rPr lang="fr-FR" dirty="0"/>
              <a:t>aITB Ile de France - Assemblée Générale</a:t>
            </a:r>
          </a:p>
        </p:txBody>
      </p:sp>
      <p:sp>
        <p:nvSpPr>
          <p:cNvPr id="12" name="Triangle isocèle 11"/>
          <p:cNvSpPr/>
          <p:nvPr userDrawn="1"/>
        </p:nvSpPr>
        <p:spPr>
          <a:xfrm rot="5400000">
            <a:off x="-1119412" y="2586704"/>
            <a:ext cx="3546628" cy="130780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1"/>
              </a:solidFill>
            </a:endParaRPr>
          </a:p>
        </p:txBody>
      </p:sp>
      <p:sp>
        <p:nvSpPr>
          <p:cNvPr id="13" name="Triangle isocèle 12"/>
          <p:cNvSpPr/>
          <p:nvPr userDrawn="1"/>
        </p:nvSpPr>
        <p:spPr>
          <a:xfrm rot="16200000">
            <a:off x="7853434" y="2586705"/>
            <a:ext cx="3546628" cy="130780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1"/>
              </a:solidFill>
            </a:endParaRPr>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989653881"/>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ème trimestr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1" y="0"/>
            <a:ext cx="10261601" cy="6408739"/>
            <a:chOff x="-1" y="0"/>
            <a:chExt cx="10261601" cy="6408739"/>
          </a:xfrm>
        </p:grpSpPr>
        <p:sp>
          <p:nvSpPr>
            <p:cNvPr id="10" name="Rectangle 9"/>
            <p:cNvSpPr/>
            <p:nvPr userDrawn="1"/>
          </p:nvSpPr>
          <p:spPr>
            <a:xfrm>
              <a:off x="3403729"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 y="0"/>
              <a:ext cx="3403729" cy="230832"/>
            </a:xfrm>
            <a:prstGeom prst="rect">
              <a:avLst/>
            </a:prstGeom>
            <a:noFill/>
          </p:spPr>
          <p:txBody>
            <a:bodyPr wrap="square" rtlCol="0">
              <a:spAutoFit/>
            </a:bodyPr>
            <a:lstStyle/>
            <a:p>
              <a:pPr algn="ctr"/>
              <a:r>
                <a:rPr lang="fr-FR" sz="900" dirty="0">
                  <a:solidFill>
                    <a:schemeClr val="bg1">
                      <a:lumMod val="65000"/>
                    </a:schemeClr>
                  </a:solidFill>
                </a:rPr>
                <a:t>Octobre</a:t>
              </a:r>
            </a:p>
          </p:txBody>
        </p:sp>
        <p:sp>
          <p:nvSpPr>
            <p:cNvPr id="8" name="ZoneTexte 7"/>
            <p:cNvSpPr txBox="1"/>
            <p:nvPr userDrawn="1"/>
          </p:nvSpPr>
          <p:spPr>
            <a:xfrm>
              <a:off x="3403728" y="0"/>
              <a:ext cx="3427201" cy="230832"/>
            </a:xfrm>
            <a:prstGeom prst="rect">
              <a:avLst/>
            </a:prstGeom>
            <a:noFill/>
          </p:spPr>
          <p:txBody>
            <a:bodyPr wrap="square" rtlCol="0">
              <a:spAutoFit/>
            </a:bodyPr>
            <a:lstStyle/>
            <a:p>
              <a:pPr algn="ctr"/>
              <a:r>
                <a:rPr lang="fr-FR" sz="900" dirty="0">
                  <a:solidFill>
                    <a:schemeClr val="bg1">
                      <a:lumMod val="65000"/>
                    </a:schemeClr>
                  </a:solidFill>
                </a:rPr>
                <a:t>Novembre</a:t>
              </a:r>
            </a:p>
          </p:txBody>
        </p:sp>
        <p:sp>
          <p:nvSpPr>
            <p:cNvPr id="9" name="ZoneTexte 8"/>
            <p:cNvSpPr txBox="1"/>
            <p:nvPr userDrawn="1"/>
          </p:nvSpPr>
          <p:spPr>
            <a:xfrm>
              <a:off x="6830929" y="0"/>
              <a:ext cx="3430671" cy="230832"/>
            </a:xfrm>
            <a:prstGeom prst="rect">
              <a:avLst/>
            </a:prstGeom>
            <a:noFill/>
          </p:spPr>
          <p:txBody>
            <a:bodyPr wrap="square" rtlCol="0">
              <a:spAutoFit/>
            </a:bodyPr>
            <a:lstStyle/>
            <a:p>
              <a:pPr algn="ctr"/>
              <a:r>
                <a:rPr lang="fr-FR" sz="900" dirty="0">
                  <a:solidFill>
                    <a:schemeClr val="bg1">
                      <a:lumMod val="65000"/>
                    </a:schemeClr>
                  </a:solidFill>
                </a:rPr>
                <a:t>Décembre</a:t>
              </a:r>
            </a:p>
          </p:txBody>
        </p:sp>
      </p:grpSp>
      <p:sp>
        <p:nvSpPr>
          <p:cNvPr id="11" name="Titre 1"/>
          <p:cNvSpPr>
            <a:spLocks noGrp="1"/>
          </p:cNvSpPr>
          <p:nvPr>
            <p:ph type="title"/>
          </p:nvPr>
        </p:nvSpPr>
        <p:spPr>
          <a:xfrm>
            <a:off x="1250940" y="-1118202"/>
            <a:ext cx="9112446" cy="765866"/>
          </a:xfrm>
          <a:noFill/>
        </p:spPr>
        <p:txBody>
          <a:bodyPr anchor="t" anchorCtr="0">
            <a:noAutofit/>
          </a:bodyPr>
          <a:lstStyle>
            <a:lvl1pPr marL="0" indent="0" algn="r">
              <a:lnSpc>
                <a:spcPts val="1906"/>
              </a:lnSpc>
              <a:buSzPct val="100000"/>
              <a:buFontTx/>
              <a:buNone/>
              <a:defRPr lang="fr-FR" sz="2628" b="0" kern="1200" baseline="0" dirty="0" smtClean="0">
                <a:solidFill>
                  <a:srgbClr val="E1E1E1"/>
                </a:solidFill>
                <a:latin typeface="Gill Sans Std" panose="020B0502020104020203" pitchFamily="34" charset="0"/>
                <a:ea typeface="+mn-ea"/>
                <a:cs typeface="+mn-cs"/>
              </a:defRPr>
            </a:lvl1pPr>
          </a:lstStyle>
          <a:p>
            <a:pPr lvl="0"/>
            <a:r>
              <a:rPr lang="fr-FR"/>
              <a:t>Modifiez le style du titre</a:t>
            </a:r>
            <a:endParaRPr lang="fr-FR" dirty="0"/>
          </a:p>
        </p:txBody>
      </p:sp>
      <p:sp>
        <p:nvSpPr>
          <p:cNvPr id="12"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3"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4"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5"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1196071940"/>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nnée+marg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2057400" y="0"/>
            <a:ext cx="8197330" cy="6408739"/>
            <a:chOff x="-1" y="0"/>
            <a:chExt cx="10254731" cy="6408739"/>
          </a:xfrm>
        </p:grpSpPr>
        <p:sp>
          <p:nvSpPr>
            <p:cNvPr id="19" name="Rectangle 18"/>
            <p:cNvSpPr/>
            <p:nvPr userDrawn="1"/>
          </p:nvSpPr>
          <p:spPr>
            <a:xfrm>
              <a:off x="0"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p:cNvSpPr/>
            <p:nvPr userDrawn="1"/>
          </p:nvSpPr>
          <p:spPr>
            <a:xfrm>
              <a:off x="1709666"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userDrawn="1"/>
          </p:nvSpPr>
          <p:spPr>
            <a:xfrm>
              <a:off x="3419332"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Rectangle 24"/>
            <p:cNvSpPr/>
            <p:nvPr userDrawn="1"/>
          </p:nvSpPr>
          <p:spPr>
            <a:xfrm>
              <a:off x="5128998"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p:cNvSpPr/>
            <p:nvPr userDrawn="1"/>
          </p:nvSpPr>
          <p:spPr>
            <a:xfrm>
              <a:off x="6838664"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28"/>
            <p:cNvSpPr/>
            <p:nvPr userDrawn="1"/>
          </p:nvSpPr>
          <p:spPr>
            <a:xfrm>
              <a:off x="8548330" y="1"/>
              <a:ext cx="853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 y="0"/>
              <a:ext cx="852993" cy="230832"/>
            </a:xfrm>
            <a:prstGeom prst="rect">
              <a:avLst/>
            </a:prstGeom>
            <a:noFill/>
          </p:spPr>
          <p:txBody>
            <a:bodyPr wrap="square" rtlCol="0">
              <a:spAutoFit/>
            </a:bodyPr>
            <a:lstStyle/>
            <a:p>
              <a:pPr algn="ctr"/>
              <a:r>
                <a:rPr lang="fr-FR" sz="900" dirty="0">
                  <a:solidFill>
                    <a:schemeClr val="bg1">
                      <a:lumMod val="65000"/>
                    </a:schemeClr>
                  </a:solidFill>
                </a:rPr>
                <a:t>Janv.</a:t>
              </a:r>
            </a:p>
          </p:txBody>
        </p:sp>
        <p:sp>
          <p:nvSpPr>
            <p:cNvPr id="8" name="ZoneTexte 7"/>
            <p:cNvSpPr txBox="1"/>
            <p:nvPr userDrawn="1"/>
          </p:nvSpPr>
          <p:spPr>
            <a:xfrm>
              <a:off x="852992" y="0"/>
              <a:ext cx="856466" cy="230832"/>
            </a:xfrm>
            <a:prstGeom prst="rect">
              <a:avLst/>
            </a:prstGeom>
            <a:noFill/>
          </p:spPr>
          <p:txBody>
            <a:bodyPr wrap="square" rtlCol="0">
              <a:spAutoFit/>
            </a:bodyPr>
            <a:lstStyle/>
            <a:p>
              <a:pPr algn="ctr"/>
              <a:r>
                <a:rPr lang="fr-FR" sz="900" dirty="0">
                  <a:solidFill>
                    <a:schemeClr val="bg1">
                      <a:lumMod val="65000"/>
                    </a:schemeClr>
                  </a:solidFill>
                </a:rPr>
                <a:t>Fév.</a:t>
              </a:r>
            </a:p>
          </p:txBody>
        </p:sp>
        <p:sp>
          <p:nvSpPr>
            <p:cNvPr id="9" name="ZoneTexte 8"/>
            <p:cNvSpPr txBox="1"/>
            <p:nvPr userDrawn="1"/>
          </p:nvSpPr>
          <p:spPr>
            <a:xfrm>
              <a:off x="1705984" y="0"/>
              <a:ext cx="856466" cy="230832"/>
            </a:xfrm>
            <a:prstGeom prst="rect">
              <a:avLst/>
            </a:prstGeom>
            <a:noFill/>
          </p:spPr>
          <p:txBody>
            <a:bodyPr wrap="square" rtlCol="0">
              <a:spAutoFit/>
            </a:bodyPr>
            <a:lstStyle/>
            <a:p>
              <a:pPr algn="ctr"/>
              <a:r>
                <a:rPr lang="fr-FR" sz="900" dirty="0">
                  <a:solidFill>
                    <a:schemeClr val="bg1">
                      <a:lumMod val="65000"/>
                    </a:schemeClr>
                  </a:solidFill>
                </a:rPr>
                <a:t>Mars</a:t>
              </a:r>
            </a:p>
          </p:txBody>
        </p:sp>
        <p:sp>
          <p:nvSpPr>
            <p:cNvPr id="10" name="ZoneTexte 9"/>
            <p:cNvSpPr txBox="1"/>
            <p:nvPr userDrawn="1"/>
          </p:nvSpPr>
          <p:spPr>
            <a:xfrm>
              <a:off x="2562242" y="0"/>
              <a:ext cx="856674" cy="230832"/>
            </a:xfrm>
            <a:prstGeom prst="rect">
              <a:avLst/>
            </a:prstGeom>
            <a:noFill/>
          </p:spPr>
          <p:txBody>
            <a:bodyPr wrap="square" rtlCol="0">
              <a:spAutoFit/>
            </a:bodyPr>
            <a:lstStyle/>
            <a:p>
              <a:pPr algn="ctr"/>
              <a:r>
                <a:rPr lang="fr-FR" sz="900" dirty="0">
                  <a:solidFill>
                    <a:schemeClr val="bg1">
                      <a:lumMod val="65000"/>
                    </a:schemeClr>
                  </a:solidFill>
                </a:rPr>
                <a:t>Avril</a:t>
              </a:r>
            </a:p>
          </p:txBody>
        </p:sp>
        <p:sp>
          <p:nvSpPr>
            <p:cNvPr id="11" name="ZoneTexte 10"/>
            <p:cNvSpPr txBox="1"/>
            <p:nvPr userDrawn="1"/>
          </p:nvSpPr>
          <p:spPr>
            <a:xfrm>
              <a:off x="3415026" y="0"/>
              <a:ext cx="856466" cy="230832"/>
            </a:xfrm>
            <a:prstGeom prst="rect">
              <a:avLst/>
            </a:prstGeom>
            <a:noFill/>
          </p:spPr>
          <p:txBody>
            <a:bodyPr wrap="square" rtlCol="0">
              <a:spAutoFit/>
            </a:bodyPr>
            <a:lstStyle/>
            <a:p>
              <a:pPr algn="ctr"/>
              <a:r>
                <a:rPr lang="fr-FR" sz="900" dirty="0">
                  <a:solidFill>
                    <a:schemeClr val="bg1">
                      <a:lumMod val="65000"/>
                    </a:schemeClr>
                  </a:solidFill>
                </a:rPr>
                <a:t>Mai</a:t>
              </a:r>
            </a:p>
          </p:txBody>
        </p:sp>
        <p:sp>
          <p:nvSpPr>
            <p:cNvPr id="12" name="ZoneTexte 11"/>
            <p:cNvSpPr txBox="1"/>
            <p:nvPr userDrawn="1"/>
          </p:nvSpPr>
          <p:spPr>
            <a:xfrm>
              <a:off x="4279688" y="0"/>
              <a:ext cx="846460" cy="230832"/>
            </a:xfrm>
            <a:prstGeom prst="rect">
              <a:avLst/>
            </a:prstGeom>
            <a:noFill/>
          </p:spPr>
          <p:txBody>
            <a:bodyPr wrap="square" rtlCol="0">
              <a:spAutoFit/>
            </a:bodyPr>
            <a:lstStyle/>
            <a:p>
              <a:pPr algn="ctr"/>
              <a:r>
                <a:rPr lang="fr-FR" sz="900" dirty="0">
                  <a:solidFill>
                    <a:schemeClr val="bg1">
                      <a:lumMod val="65000"/>
                    </a:schemeClr>
                  </a:solidFill>
                </a:rPr>
                <a:t>Juin</a:t>
              </a:r>
            </a:p>
          </p:txBody>
        </p:sp>
        <p:sp>
          <p:nvSpPr>
            <p:cNvPr id="13" name="ZoneTexte 12"/>
            <p:cNvSpPr txBox="1"/>
            <p:nvPr userDrawn="1"/>
          </p:nvSpPr>
          <p:spPr>
            <a:xfrm>
              <a:off x="5133304" y="0"/>
              <a:ext cx="848894" cy="230832"/>
            </a:xfrm>
            <a:prstGeom prst="rect">
              <a:avLst/>
            </a:prstGeom>
            <a:noFill/>
          </p:spPr>
          <p:txBody>
            <a:bodyPr wrap="square" rtlCol="0">
              <a:spAutoFit/>
            </a:bodyPr>
            <a:lstStyle/>
            <a:p>
              <a:pPr algn="ctr"/>
              <a:r>
                <a:rPr lang="fr-FR" sz="900" dirty="0">
                  <a:solidFill>
                    <a:schemeClr val="bg1">
                      <a:lumMod val="65000"/>
                    </a:schemeClr>
                  </a:solidFill>
                </a:rPr>
                <a:t>Juil.</a:t>
              </a:r>
            </a:p>
          </p:txBody>
        </p:sp>
        <p:sp>
          <p:nvSpPr>
            <p:cNvPr id="14" name="ZoneTexte 13"/>
            <p:cNvSpPr txBox="1"/>
            <p:nvPr userDrawn="1"/>
          </p:nvSpPr>
          <p:spPr>
            <a:xfrm>
              <a:off x="5989354" y="0"/>
              <a:ext cx="849310" cy="230832"/>
            </a:xfrm>
            <a:prstGeom prst="rect">
              <a:avLst/>
            </a:prstGeom>
            <a:noFill/>
          </p:spPr>
          <p:txBody>
            <a:bodyPr wrap="square" rtlCol="0">
              <a:spAutoFit/>
            </a:bodyPr>
            <a:lstStyle/>
            <a:p>
              <a:pPr algn="ctr"/>
              <a:r>
                <a:rPr lang="fr-FR" sz="900" dirty="0">
                  <a:solidFill>
                    <a:schemeClr val="bg1">
                      <a:lumMod val="65000"/>
                    </a:schemeClr>
                  </a:solidFill>
                </a:rPr>
                <a:t>Août</a:t>
              </a:r>
            </a:p>
          </p:txBody>
        </p:sp>
        <p:sp>
          <p:nvSpPr>
            <p:cNvPr id="15" name="ZoneTexte 14"/>
            <p:cNvSpPr txBox="1"/>
            <p:nvPr userDrawn="1"/>
          </p:nvSpPr>
          <p:spPr>
            <a:xfrm>
              <a:off x="6845820" y="0"/>
              <a:ext cx="842154" cy="230832"/>
            </a:xfrm>
            <a:prstGeom prst="rect">
              <a:avLst/>
            </a:prstGeom>
            <a:noFill/>
          </p:spPr>
          <p:txBody>
            <a:bodyPr wrap="square" rtlCol="0">
              <a:spAutoFit/>
            </a:bodyPr>
            <a:lstStyle/>
            <a:p>
              <a:pPr algn="ctr"/>
              <a:r>
                <a:rPr lang="fr-FR" sz="900" dirty="0">
                  <a:solidFill>
                    <a:schemeClr val="bg1">
                      <a:lumMod val="65000"/>
                    </a:schemeClr>
                  </a:solidFill>
                </a:rPr>
                <a:t>Sept.</a:t>
              </a:r>
            </a:p>
          </p:txBody>
        </p:sp>
        <p:sp>
          <p:nvSpPr>
            <p:cNvPr id="16" name="ZoneTexte 15"/>
            <p:cNvSpPr txBox="1"/>
            <p:nvPr userDrawn="1"/>
          </p:nvSpPr>
          <p:spPr>
            <a:xfrm>
              <a:off x="7695130" y="0"/>
              <a:ext cx="853200" cy="230832"/>
            </a:xfrm>
            <a:prstGeom prst="rect">
              <a:avLst/>
            </a:prstGeom>
            <a:noFill/>
          </p:spPr>
          <p:txBody>
            <a:bodyPr wrap="square" rtlCol="0">
              <a:spAutoFit/>
            </a:bodyPr>
            <a:lstStyle/>
            <a:p>
              <a:pPr algn="ctr"/>
              <a:r>
                <a:rPr lang="fr-FR" sz="900" dirty="0">
                  <a:solidFill>
                    <a:schemeClr val="bg1">
                      <a:lumMod val="65000"/>
                    </a:schemeClr>
                  </a:solidFill>
                </a:rPr>
                <a:t>Oct.</a:t>
              </a:r>
            </a:p>
          </p:txBody>
        </p:sp>
        <p:sp>
          <p:nvSpPr>
            <p:cNvPr id="17" name="ZoneTexte 16"/>
            <p:cNvSpPr txBox="1"/>
            <p:nvPr userDrawn="1"/>
          </p:nvSpPr>
          <p:spPr>
            <a:xfrm>
              <a:off x="8555486" y="0"/>
              <a:ext cx="846044" cy="230832"/>
            </a:xfrm>
            <a:prstGeom prst="rect">
              <a:avLst/>
            </a:prstGeom>
            <a:noFill/>
          </p:spPr>
          <p:txBody>
            <a:bodyPr wrap="square" rtlCol="0">
              <a:spAutoFit/>
            </a:bodyPr>
            <a:lstStyle/>
            <a:p>
              <a:pPr algn="ctr"/>
              <a:r>
                <a:rPr lang="fr-FR" sz="900" dirty="0">
                  <a:solidFill>
                    <a:schemeClr val="bg1">
                      <a:lumMod val="65000"/>
                    </a:schemeClr>
                  </a:solidFill>
                </a:rPr>
                <a:t>Nov.</a:t>
              </a:r>
            </a:p>
          </p:txBody>
        </p:sp>
        <p:sp>
          <p:nvSpPr>
            <p:cNvPr id="18" name="ZoneTexte 17"/>
            <p:cNvSpPr txBox="1"/>
            <p:nvPr userDrawn="1"/>
          </p:nvSpPr>
          <p:spPr>
            <a:xfrm>
              <a:off x="9408686" y="0"/>
              <a:ext cx="846044" cy="230832"/>
            </a:xfrm>
            <a:prstGeom prst="rect">
              <a:avLst/>
            </a:prstGeom>
            <a:noFill/>
          </p:spPr>
          <p:txBody>
            <a:bodyPr wrap="square" rtlCol="0">
              <a:spAutoFit/>
            </a:bodyPr>
            <a:lstStyle/>
            <a:p>
              <a:pPr algn="ctr"/>
              <a:r>
                <a:rPr lang="fr-FR" sz="900" dirty="0">
                  <a:solidFill>
                    <a:schemeClr val="bg1">
                      <a:lumMod val="65000"/>
                    </a:schemeClr>
                  </a:solidFill>
                </a:rPr>
                <a:t>Déc.</a:t>
              </a:r>
            </a:p>
          </p:txBody>
        </p:sp>
      </p:grpSp>
      <p:sp>
        <p:nvSpPr>
          <p:cNvPr id="6" name="Rectangle 5"/>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Titre 1"/>
          <p:cNvSpPr>
            <a:spLocks noGrp="1"/>
          </p:cNvSpPr>
          <p:nvPr>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28"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30"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31"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32"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33"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2617635248"/>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er semestre+marge">
    <p:bg>
      <p:bgPr>
        <a:solidFill>
          <a:schemeClr val="bg1"/>
        </a:solidFill>
        <a:effectLst/>
      </p:bgPr>
    </p:bg>
    <p:spTree>
      <p:nvGrpSpPr>
        <p:cNvPr id="1" name=""/>
        <p:cNvGrpSpPr/>
        <p:nvPr/>
      </p:nvGrpSpPr>
      <p:grpSpPr>
        <a:xfrm>
          <a:off x="0" y="0"/>
          <a:ext cx="0" cy="0"/>
          <a:chOff x="0" y="0"/>
          <a:chExt cx="0" cy="0"/>
        </a:xfrm>
      </p:grpSpPr>
      <p:grpSp>
        <p:nvGrpSpPr>
          <p:cNvPr id="20" name="Groupe 19"/>
          <p:cNvGrpSpPr/>
          <p:nvPr userDrawn="1"/>
        </p:nvGrpSpPr>
        <p:grpSpPr>
          <a:xfrm>
            <a:off x="2057399" y="0"/>
            <a:ext cx="8198965" cy="6408739"/>
            <a:chOff x="2057400" y="0"/>
            <a:chExt cx="4097692" cy="6408739"/>
          </a:xfrm>
        </p:grpSpPr>
        <p:sp>
          <p:nvSpPr>
            <p:cNvPr id="19" name="Rectangle 18"/>
            <p:cNvSpPr/>
            <p:nvPr userDrawn="1"/>
          </p:nvSpPr>
          <p:spPr>
            <a:xfrm>
              <a:off x="2057401" y="1"/>
              <a:ext cx="682023"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p:cNvSpPr/>
            <p:nvPr userDrawn="1"/>
          </p:nvSpPr>
          <p:spPr>
            <a:xfrm>
              <a:off x="3424057" y="1"/>
              <a:ext cx="682023"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userDrawn="1"/>
          </p:nvSpPr>
          <p:spPr>
            <a:xfrm>
              <a:off x="4790714" y="1"/>
              <a:ext cx="682023"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2057400" y="0"/>
              <a:ext cx="681857" cy="230832"/>
            </a:xfrm>
            <a:prstGeom prst="rect">
              <a:avLst/>
            </a:prstGeom>
            <a:noFill/>
          </p:spPr>
          <p:txBody>
            <a:bodyPr wrap="square" rtlCol="0">
              <a:spAutoFit/>
            </a:bodyPr>
            <a:lstStyle/>
            <a:p>
              <a:pPr algn="ctr"/>
              <a:r>
                <a:rPr lang="fr-FR" sz="900" dirty="0">
                  <a:solidFill>
                    <a:schemeClr val="bg1">
                      <a:lumMod val="65000"/>
                    </a:schemeClr>
                  </a:solidFill>
                </a:rPr>
                <a:t>Janv.</a:t>
              </a:r>
            </a:p>
          </p:txBody>
        </p:sp>
        <p:sp>
          <p:nvSpPr>
            <p:cNvPr id="8" name="ZoneTexte 7"/>
            <p:cNvSpPr txBox="1"/>
            <p:nvPr userDrawn="1"/>
          </p:nvSpPr>
          <p:spPr>
            <a:xfrm>
              <a:off x="2739257" y="0"/>
              <a:ext cx="684634" cy="230832"/>
            </a:xfrm>
            <a:prstGeom prst="rect">
              <a:avLst/>
            </a:prstGeom>
            <a:noFill/>
          </p:spPr>
          <p:txBody>
            <a:bodyPr wrap="square" rtlCol="0">
              <a:spAutoFit/>
            </a:bodyPr>
            <a:lstStyle/>
            <a:p>
              <a:pPr algn="ctr"/>
              <a:r>
                <a:rPr lang="fr-FR" sz="900" dirty="0">
                  <a:solidFill>
                    <a:schemeClr val="bg1">
                      <a:lumMod val="65000"/>
                    </a:schemeClr>
                  </a:solidFill>
                </a:rPr>
                <a:t>Fév.</a:t>
              </a:r>
            </a:p>
          </p:txBody>
        </p:sp>
        <p:sp>
          <p:nvSpPr>
            <p:cNvPr id="9" name="ZoneTexte 8"/>
            <p:cNvSpPr txBox="1"/>
            <p:nvPr userDrawn="1"/>
          </p:nvSpPr>
          <p:spPr>
            <a:xfrm>
              <a:off x="3421114" y="0"/>
              <a:ext cx="684634" cy="230832"/>
            </a:xfrm>
            <a:prstGeom prst="rect">
              <a:avLst/>
            </a:prstGeom>
            <a:noFill/>
          </p:spPr>
          <p:txBody>
            <a:bodyPr wrap="square" rtlCol="0">
              <a:spAutoFit/>
            </a:bodyPr>
            <a:lstStyle/>
            <a:p>
              <a:pPr algn="ctr"/>
              <a:r>
                <a:rPr lang="fr-FR" sz="900" dirty="0">
                  <a:solidFill>
                    <a:schemeClr val="bg1">
                      <a:lumMod val="65000"/>
                    </a:schemeClr>
                  </a:solidFill>
                </a:rPr>
                <a:t>Mars</a:t>
              </a:r>
            </a:p>
          </p:txBody>
        </p:sp>
        <p:sp>
          <p:nvSpPr>
            <p:cNvPr id="10" name="ZoneTexte 9"/>
            <p:cNvSpPr txBox="1"/>
            <p:nvPr userDrawn="1"/>
          </p:nvSpPr>
          <p:spPr>
            <a:xfrm>
              <a:off x="4105582" y="0"/>
              <a:ext cx="684800" cy="230832"/>
            </a:xfrm>
            <a:prstGeom prst="rect">
              <a:avLst/>
            </a:prstGeom>
            <a:noFill/>
          </p:spPr>
          <p:txBody>
            <a:bodyPr wrap="square" rtlCol="0">
              <a:spAutoFit/>
            </a:bodyPr>
            <a:lstStyle/>
            <a:p>
              <a:pPr algn="ctr"/>
              <a:r>
                <a:rPr lang="fr-FR" sz="900" dirty="0">
                  <a:solidFill>
                    <a:schemeClr val="bg1">
                      <a:lumMod val="65000"/>
                    </a:schemeClr>
                  </a:solidFill>
                </a:rPr>
                <a:t>Avril</a:t>
              </a:r>
            </a:p>
          </p:txBody>
        </p:sp>
        <p:sp>
          <p:nvSpPr>
            <p:cNvPr id="11" name="ZoneTexte 10"/>
            <p:cNvSpPr txBox="1"/>
            <p:nvPr userDrawn="1"/>
          </p:nvSpPr>
          <p:spPr>
            <a:xfrm>
              <a:off x="4787272" y="0"/>
              <a:ext cx="684634" cy="230832"/>
            </a:xfrm>
            <a:prstGeom prst="rect">
              <a:avLst/>
            </a:prstGeom>
            <a:noFill/>
          </p:spPr>
          <p:txBody>
            <a:bodyPr wrap="square" rtlCol="0">
              <a:spAutoFit/>
            </a:bodyPr>
            <a:lstStyle/>
            <a:p>
              <a:pPr algn="ctr"/>
              <a:r>
                <a:rPr lang="fr-FR" sz="900" dirty="0">
                  <a:solidFill>
                    <a:schemeClr val="bg1">
                      <a:lumMod val="65000"/>
                    </a:schemeClr>
                  </a:solidFill>
                </a:rPr>
                <a:t>Mai</a:t>
              </a:r>
            </a:p>
          </p:txBody>
        </p:sp>
        <p:sp>
          <p:nvSpPr>
            <p:cNvPr id="12" name="ZoneTexte 11"/>
            <p:cNvSpPr txBox="1"/>
            <p:nvPr userDrawn="1"/>
          </p:nvSpPr>
          <p:spPr>
            <a:xfrm>
              <a:off x="5478457" y="0"/>
              <a:ext cx="676635" cy="230832"/>
            </a:xfrm>
            <a:prstGeom prst="rect">
              <a:avLst/>
            </a:prstGeom>
            <a:noFill/>
          </p:spPr>
          <p:txBody>
            <a:bodyPr wrap="square" rtlCol="0">
              <a:spAutoFit/>
            </a:bodyPr>
            <a:lstStyle/>
            <a:p>
              <a:pPr algn="ctr"/>
              <a:r>
                <a:rPr lang="fr-FR" sz="900" dirty="0">
                  <a:solidFill>
                    <a:schemeClr val="bg1">
                      <a:lumMod val="65000"/>
                    </a:schemeClr>
                  </a:solidFill>
                </a:rPr>
                <a:t>Juin</a:t>
              </a:r>
            </a:p>
          </p:txBody>
        </p:sp>
      </p:grpSp>
      <p:sp>
        <p:nvSpPr>
          <p:cNvPr id="6" name="Rectangle 5"/>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Titre 1"/>
          <p:cNvSpPr>
            <a:spLocks noGrp="1"/>
          </p:cNvSpPr>
          <p:nvPr userDrawn="1">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7"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18"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22"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24"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25"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3541057827"/>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ème semestre+marge">
    <p:bg>
      <p:bgPr>
        <a:solidFill>
          <a:schemeClr val="bg1"/>
        </a:solidFill>
        <a:effectLst/>
      </p:bgPr>
    </p:bg>
    <p:spTree>
      <p:nvGrpSpPr>
        <p:cNvPr id="1" name=""/>
        <p:cNvGrpSpPr/>
        <p:nvPr/>
      </p:nvGrpSpPr>
      <p:grpSpPr>
        <a:xfrm>
          <a:off x="0" y="0"/>
          <a:ext cx="0" cy="0"/>
          <a:chOff x="0" y="0"/>
          <a:chExt cx="0" cy="0"/>
        </a:xfrm>
      </p:grpSpPr>
      <p:grpSp>
        <p:nvGrpSpPr>
          <p:cNvPr id="22" name="Groupe 21"/>
          <p:cNvGrpSpPr/>
          <p:nvPr userDrawn="1"/>
        </p:nvGrpSpPr>
        <p:grpSpPr>
          <a:xfrm>
            <a:off x="2050849" y="0"/>
            <a:ext cx="8203881" cy="6408739"/>
            <a:chOff x="6157371" y="0"/>
            <a:chExt cx="4097359" cy="6408739"/>
          </a:xfrm>
        </p:grpSpPr>
        <p:sp>
          <p:nvSpPr>
            <p:cNvPr id="25" name="Rectangle 24"/>
            <p:cNvSpPr/>
            <p:nvPr userDrawn="1"/>
          </p:nvSpPr>
          <p:spPr>
            <a:xfrm>
              <a:off x="6157371" y="1"/>
              <a:ext cx="682023"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p:cNvSpPr/>
            <p:nvPr userDrawn="1"/>
          </p:nvSpPr>
          <p:spPr>
            <a:xfrm>
              <a:off x="7524027" y="1"/>
              <a:ext cx="682023"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28"/>
            <p:cNvSpPr/>
            <p:nvPr userDrawn="1"/>
          </p:nvSpPr>
          <p:spPr>
            <a:xfrm>
              <a:off x="8890684" y="1"/>
              <a:ext cx="682023"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userDrawn="1"/>
          </p:nvSpPr>
          <p:spPr>
            <a:xfrm>
              <a:off x="6160813" y="0"/>
              <a:ext cx="678581" cy="230832"/>
            </a:xfrm>
            <a:prstGeom prst="rect">
              <a:avLst/>
            </a:prstGeom>
            <a:noFill/>
          </p:spPr>
          <p:txBody>
            <a:bodyPr wrap="square" rtlCol="0">
              <a:spAutoFit/>
            </a:bodyPr>
            <a:lstStyle/>
            <a:p>
              <a:pPr algn="ctr"/>
              <a:r>
                <a:rPr lang="fr-FR" sz="900" dirty="0">
                  <a:solidFill>
                    <a:schemeClr val="bg1">
                      <a:lumMod val="65000"/>
                    </a:schemeClr>
                  </a:solidFill>
                </a:rPr>
                <a:t>Juil.</a:t>
              </a:r>
            </a:p>
          </p:txBody>
        </p:sp>
        <p:sp>
          <p:nvSpPr>
            <p:cNvPr id="14" name="ZoneTexte 13"/>
            <p:cNvSpPr txBox="1"/>
            <p:nvPr userDrawn="1"/>
          </p:nvSpPr>
          <p:spPr>
            <a:xfrm>
              <a:off x="6845114" y="0"/>
              <a:ext cx="678913" cy="230832"/>
            </a:xfrm>
            <a:prstGeom prst="rect">
              <a:avLst/>
            </a:prstGeom>
            <a:noFill/>
          </p:spPr>
          <p:txBody>
            <a:bodyPr wrap="square" rtlCol="0">
              <a:spAutoFit/>
            </a:bodyPr>
            <a:lstStyle/>
            <a:p>
              <a:pPr algn="ctr"/>
              <a:r>
                <a:rPr lang="fr-FR" sz="900" dirty="0">
                  <a:solidFill>
                    <a:schemeClr val="bg1">
                      <a:lumMod val="65000"/>
                    </a:schemeClr>
                  </a:solidFill>
                </a:rPr>
                <a:t>Août</a:t>
              </a:r>
            </a:p>
          </p:txBody>
        </p:sp>
        <p:sp>
          <p:nvSpPr>
            <p:cNvPr id="15" name="ZoneTexte 14"/>
            <p:cNvSpPr txBox="1"/>
            <p:nvPr userDrawn="1"/>
          </p:nvSpPr>
          <p:spPr>
            <a:xfrm>
              <a:off x="7529748" y="0"/>
              <a:ext cx="673193" cy="230832"/>
            </a:xfrm>
            <a:prstGeom prst="rect">
              <a:avLst/>
            </a:prstGeom>
            <a:noFill/>
          </p:spPr>
          <p:txBody>
            <a:bodyPr wrap="square" rtlCol="0">
              <a:spAutoFit/>
            </a:bodyPr>
            <a:lstStyle/>
            <a:p>
              <a:pPr algn="ctr"/>
              <a:r>
                <a:rPr lang="fr-FR" sz="900" dirty="0">
                  <a:solidFill>
                    <a:schemeClr val="bg1">
                      <a:lumMod val="65000"/>
                    </a:schemeClr>
                  </a:solidFill>
                </a:rPr>
                <a:t>Sept.</a:t>
              </a:r>
            </a:p>
          </p:txBody>
        </p:sp>
        <p:sp>
          <p:nvSpPr>
            <p:cNvPr id="16" name="ZoneTexte 15"/>
            <p:cNvSpPr txBox="1"/>
            <p:nvPr userDrawn="1"/>
          </p:nvSpPr>
          <p:spPr>
            <a:xfrm>
              <a:off x="8208661" y="0"/>
              <a:ext cx="682023" cy="230832"/>
            </a:xfrm>
            <a:prstGeom prst="rect">
              <a:avLst/>
            </a:prstGeom>
            <a:noFill/>
          </p:spPr>
          <p:txBody>
            <a:bodyPr wrap="square" rtlCol="0">
              <a:spAutoFit/>
            </a:bodyPr>
            <a:lstStyle/>
            <a:p>
              <a:pPr algn="ctr"/>
              <a:r>
                <a:rPr lang="fr-FR" sz="900" dirty="0">
                  <a:solidFill>
                    <a:schemeClr val="bg1">
                      <a:lumMod val="65000"/>
                    </a:schemeClr>
                  </a:solidFill>
                </a:rPr>
                <a:t>Oct.</a:t>
              </a:r>
            </a:p>
          </p:txBody>
        </p:sp>
        <p:sp>
          <p:nvSpPr>
            <p:cNvPr id="17" name="ZoneTexte 16"/>
            <p:cNvSpPr txBox="1"/>
            <p:nvPr userDrawn="1"/>
          </p:nvSpPr>
          <p:spPr>
            <a:xfrm>
              <a:off x="8896404" y="0"/>
              <a:ext cx="676303" cy="230832"/>
            </a:xfrm>
            <a:prstGeom prst="rect">
              <a:avLst/>
            </a:prstGeom>
            <a:noFill/>
          </p:spPr>
          <p:txBody>
            <a:bodyPr wrap="square" rtlCol="0">
              <a:spAutoFit/>
            </a:bodyPr>
            <a:lstStyle/>
            <a:p>
              <a:pPr algn="ctr"/>
              <a:r>
                <a:rPr lang="fr-FR" sz="900" dirty="0">
                  <a:solidFill>
                    <a:schemeClr val="bg1">
                      <a:lumMod val="65000"/>
                    </a:schemeClr>
                  </a:solidFill>
                </a:rPr>
                <a:t>Nov.</a:t>
              </a:r>
            </a:p>
          </p:txBody>
        </p:sp>
        <p:sp>
          <p:nvSpPr>
            <p:cNvPr id="18" name="ZoneTexte 17"/>
            <p:cNvSpPr txBox="1"/>
            <p:nvPr userDrawn="1"/>
          </p:nvSpPr>
          <p:spPr>
            <a:xfrm>
              <a:off x="9578427" y="0"/>
              <a:ext cx="676303" cy="230832"/>
            </a:xfrm>
            <a:prstGeom prst="rect">
              <a:avLst/>
            </a:prstGeom>
            <a:noFill/>
          </p:spPr>
          <p:txBody>
            <a:bodyPr wrap="square" rtlCol="0">
              <a:spAutoFit/>
            </a:bodyPr>
            <a:lstStyle/>
            <a:p>
              <a:pPr algn="ctr"/>
              <a:r>
                <a:rPr lang="fr-FR" sz="900" dirty="0">
                  <a:solidFill>
                    <a:schemeClr val="bg1">
                      <a:lumMod val="65000"/>
                    </a:schemeClr>
                  </a:solidFill>
                </a:rPr>
                <a:t>Déc.</a:t>
              </a:r>
            </a:p>
          </p:txBody>
        </p:sp>
      </p:grpSp>
      <p:sp>
        <p:nvSpPr>
          <p:cNvPr id="6" name="Rectangle 5"/>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Titre 1"/>
          <p:cNvSpPr>
            <a:spLocks noGrp="1"/>
          </p:cNvSpPr>
          <p:nvPr userDrawn="1">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9"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20"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21"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23"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24"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1695545143"/>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er trimestre+marg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2051680" y="0"/>
            <a:ext cx="8209920" cy="6408739"/>
            <a:chOff x="-23471" y="0"/>
            <a:chExt cx="10285071" cy="6408739"/>
          </a:xfrm>
        </p:grpSpPr>
        <p:sp>
          <p:nvSpPr>
            <p:cNvPr id="21" name="Rectangle 20"/>
            <p:cNvSpPr/>
            <p:nvPr userDrawn="1"/>
          </p:nvSpPr>
          <p:spPr>
            <a:xfrm>
              <a:off x="-23471"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23471" y="0"/>
              <a:ext cx="3406895" cy="230832"/>
            </a:xfrm>
            <a:prstGeom prst="rect">
              <a:avLst/>
            </a:prstGeom>
            <a:noFill/>
          </p:spPr>
          <p:txBody>
            <a:bodyPr wrap="square" rtlCol="0">
              <a:spAutoFit/>
            </a:bodyPr>
            <a:lstStyle/>
            <a:p>
              <a:pPr algn="ctr"/>
              <a:r>
                <a:rPr lang="fr-FR" sz="900" dirty="0">
                  <a:solidFill>
                    <a:schemeClr val="bg1">
                      <a:lumMod val="65000"/>
                    </a:schemeClr>
                  </a:solidFill>
                </a:rPr>
                <a:t>Janvier</a:t>
              </a:r>
            </a:p>
          </p:txBody>
        </p:sp>
        <p:sp>
          <p:nvSpPr>
            <p:cNvPr id="31" name="Rectangle 30"/>
            <p:cNvSpPr/>
            <p:nvPr userDrawn="1"/>
          </p:nvSpPr>
          <p:spPr>
            <a:xfrm>
              <a:off x="6834400"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p:cNvSpPr txBox="1"/>
            <p:nvPr userDrawn="1"/>
          </p:nvSpPr>
          <p:spPr>
            <a:xfrm>
              <a:off x="3403729" y="0"/>
              <a:ext cx="3430671" cy="230832"/>
            </a:xfrm>
            <a:prstGeom prst="rect">
              <a:avLst/>
            </a:prstGeom>
            <a:noFill/>
          </p:spPr>
          <p:txBody>
            <a:bodyPr wrap="square" rtlCol="0">
              <a:spAutoFit/>
            </a:bodyPr>
            <a:lstStyle/>
            <a:p>
              <a:pPr algn="ctr"/>
              <a:r>
                <a:rPr lang="fr-FR" sz="900" dirty="0">
                  <a:solidFill>
                    <a:schemeClr val="bg1">
                      <a:lumMod val="65000"/>
                    </a:schemeClr>
                  </a:solidFill>
                </a:rPr>
                <a:t>Février</a:t>
              </a:r>
            </a:p>
          </p:txBody>
        </p:sp>
        <p:sp>
          <p:nvSpPr>
            <p:cNvPr id="9" name="ZoneTexte 8"/>
            <p:cNvSpPr txBox="1"/>
            <p:nvPr userDrawn="1"/>
          </p:nvSpPr>
          <p:spPr>
            <a:xfrm>
              <a:off x="6854705" y="0"/>
              <a:ext cx="3401659" cy="230832"/>
            </a:xfrm>
            <a:prstGeom prst="rect">
              <a:avLst/>
            </a:prstGeom>
            <a:noFill/>
          </p:spPr>
          <p:txBody>
            <a:bodyPr wrap="square" rtlCol="0">
              <a:spAutoFit/>
            </a:bodyPr>
            <a:lstStyle/>
            <a:p>
              <a:pPr algn="ctr"/>
              <a:r>
                <a:rPr lang="fr-FR" sz="900" dirty="0">
                  <a:solidFill>
                    <a:schemeClr val="bg1">
                      <a:lumMod val="65000"/>
                    </a:schemeClr>
                  </a:solidFill>
                </a:rPr>
                <a:t>Mars</a:t>
              </a:r>
            </a:p>
          </p:txBody>
        </p:sp>
      </p:grpSp>
      <p:sp>
        <p:nvSpPr>
          <p:cNvPr id="14" name="Rectangle 13"/>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Titre 1"/>
          <p:cNvSpPr>
            <a:spLocks noGrp="1"/>
          </p:cNvSpPr>
          <p:nvPr>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3"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16"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7"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8"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9"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3332386358"/>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ème trimestre+marg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2051680" y="0"/>
            <a:ext cx="8205740" cy="6408739"/>
            <a:chOff x="-23471" y="0"/>
            <a:chExt cx="10279835" cy="6408739"/>
          </a:xfrm>
        </p:grpSpPr>
        <p:sp>
          <p:nvSpPr>
            <p:cNvPr id="21" name="Rectangle 20"/>
            <p:cNvSpPr/>
            <p:nvPr userDrawn="1"/>
          </p:nvSpPr>
          <p:spPr>
            <a:xfrm>
              <a:off x="3427506" y="1"/>
              <a:ext cx="3427199"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23471" y="0"/>
              <a:ext cx="3406895" cy="230832"/>
            </a:xfrm>
            <a:prstGeom prst="rect">
              <a:avLst/>
            </a:prstGeom>
            <a:noFill/>
          </p:spPr>
          <p:txBody>
            <a:bodyPr wrap="square" rtlCol="0">
              <a:spAutoFit/>
            </a:bodyPr>
            <a:lstStyle/>
            <a:p>
              <a:pPr algn="ctr"/>
              <a:r>
                <a:rPr lang="fr-FR" sz="900" dirty="0">
                  <a:solidFill>
                    <a:schemeClr val="bg1">
                      <a:lumMod val="65000"/>
                    </a:schemeClr>
                  </a:solidFill>
                </a:rPr>
                <a:t>avril</a:t>
              </a:r>
            </a:p>
          </p:txBody>
        </p:sp>
        <p:sp>
          <p:nvSpPr>
            <p:cNvPr id="8" name="ZoneTexte 7"/>
            <p:cNvSpPr txBox="1"/>
            <p:nvPr userDrawn="1"/>
          </p:nvSpPr>
          <p:spPr>
            <a:xfrm>
              <a:off x="3403729" y="0"/>
              <a:ext cx="3430671" cy="230832"/>
            </a:xfrm>
            <a:prstGeom prst="rect">
              <a:avLst/>
            </a:prstGeom>
            <a:noFill/>
          </p:spPr>
          <p:txBody>
            <a:bodyPr wrap="square" rtlCol="0">
              <a:spAutoFit/>
            </a:bodyPr>
            <a:lstStyle/>
            <a:p>
              <a:pPr algn="ctr"/>
              <a:r>
                <a:rPr lang="fr-FR" sz="900" dirty="0">
                  <a:solidFill>
                    <a:schemeClr val="bg1">
                      <a:lumMod val="65000"/>
                    </a:schemeClr>
                  </a:solidFill>
                </a:rPr>
                <a:t>mai</a:t>
              </a:r>
            </a:p>
          </p:txBody>
        </p:sp>
        <p:sp>
          <p:nvSpPr>
            <p:cNvPr id="9" name="ZoneTexte 8"/>
            <p:cNvSpPr txBox="1"/>
            <p:nvPr userDrawn="1"/>
          </p:nvSpPr>
          <p:spPr>
            <a:xfrm>
              <a:off x="6854705" y="0"/>
              <a:ext cx="3401659" cy="230832"/>
            </a:xfrm>
            <a:prstGeom prst="rect">
              <a:avLst/>
            </a:prstGeom>
            <a:noFill/>
          </p:spPr>
          <p:txBody>
            <a:bodyPr wrap="square" rtlCol="0">
              <a:spAutoFit/>
            </a:bodyPr>
            <a:lstStyle/>
            <a:p>
              <a:pPr algn="ctr"/>
              <a:r>
                <a:rPr lang="fr-FR" sz="900" dirty="0">
                  <a:solidFill>
                    <a:schemeClr val="bg1">
                      <a:lumMod val="65000"/>
                    </a:schemeClr>
                  </a:solidFill>
                </a:rPr>
                <a:t>juin</a:t>
              </a:r>
            </a:p>
          </p:txBody>
        </p:sp>
      </p:grpSp>
      <p:sp>
        <p:nvSpPr>
          <p:cNvPr id="14" name="Rectangle 13"/>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Titre 1"/>
          <p:cNvSpPr>
            <a:spLocks noGrp="1"/>
          </p:cNvSpPr>
          <p:nvPr>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2"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13"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6"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7"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8"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1607117663"/>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ème trimestre+marg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2050850" y="0"/>
            <a:ext cx="8210750" cy="6408739"/>
            <a:chOff x="-23471" y="0"/>
            <a:chExt cx="10285071" cy="6408739"/>
          </a:xfrm>
        </p:grpSpPr>
        <p:sp>
          <p:nvSpPr>
            <p:cNvPr id="21" name="Rectangle 20"/>
            <p:cNvSpPr/>
            <p:nvPr userDrawn="1"/>
          </p:nvSpPr>
          <p:spPr>
            <a:xfrm>
              <a:off x="-23471"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23471" y="0"/>
              <a:ext cx="3384671" cy="230832"/>
            </a:xfrm>
            <a:prstGeom prst="rect">
              <a:avLst/>
            </a:prstGeom>
            <a:noFill/>
          </p:spPr>
          <p:txBody>
            <a:bodyPr wrap="square" rtlCol="0">
              <a:spAutoFit/>
            </a:bodyPr>
            <a:lstStyle/>
            <a:p>
              <a:pPr algn="ctr"/>
              <a:r>
                <a:rPr lang="fr-FR" sz="900" dirty="0">
                  <a:solidFill>
                    <a:schemeClr val="bg1">
                      <a:lumMod val="65000"/>
                    </a:schemeClr>
                  </a:solidFill>
                </a:rPr>
                <a:t>Juillet</a:t>
              </a:r>
            </a:p>
          </p:txBody>
        </p:sp>
        <p:sp>
          <p:nvSpPr>
            <p:cNvPr id="31" name="Rectangle 30"/>
            <p:cNvSpPr/>
            <p:nvPr userDrawn="1"/>
          </p:nvSpPr>
          <p:spPr>
            <a:xfrm>
              <a:off x="6834400"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p:cNvSpPr txBox="1"/>
            <p:nvPr userDrawn="1"/>
          </p:nvSpPr>
          <p:spPr>
            <a:xfrm>
              <a:off x="3403728" y="0"/>
              <a:ext cx="3430671" cy="230832"/>
            </a:xfrm>
            <a:prstGeom prst="rect">
              <a:avLst/>
            </a:prstGeom>
            <a:noFill/>
          </p:spPr>
          <p:txBody>
            <a:bodyPr wrap="square" rtlCol="0">
              <a:spAutoFit/>
            </a:bodyPr>
            <a:lstStyle/>
            <a:p>
              <a:pPr algn="ctr"/>
              <a:r>
                <a:rPr lang="fr-FR" sz="900" dirty="0">
                  <a:solidFill>
                    <a:schemeClr val="bg1">
                      <a:lumMod val="65000"/>
                    </a:schemeClr>
                  </a:solidFill>
                </a:rPr>
                <a:t>Août</a:t>
              </a:r>
            </a:p>
          </p:txBody>
        </p:sp>
        <p:sp>
          <p:nvSpPr>
            <p:cNvPr id="9" name="ZoneTexte 8"/>
            <p:cNvSpPr txBox="1"/>
            <p:nvPr userDrawn="1"/>
          </p:nvSpPr>
          <p:spPr>
            <a:xfrm>
              <a:off x="6834399" y="0"/>
              <a:ext cx="3421966" cy="230832"/>
            </a:xfrm>
            <a:prstGeom prst="rect">
              <a:avLst/>
            </a:prstGeom>
            <a:noFill/>
          </p:spPr>
          <p:txBody>
            <a:bodyPr wrap="square" rtlCol="0">
              <a:spAutoFit/>
            </a:bodyPr>
            <a:lstStyle/>
            <a:p>
              <a:pPr algn="ctr"/>
              <a:r>
                <a:rPr lang="fr-FR" sz="900" dirty="0">
                  <a:solidFill>
                    <a:schemeClr val="bg1">
                      <a:lumMod val="65000"/>
                    </a:schemeClr>
                  </a:solidFill>
                </a:rPr>
                <a:t>Septembre</a:t>
              </a:r>
            </a:p>
          </p:txBody>
        </p:sp>
      </p:grpSp>
      <p:sp>
        <p:nvSpPr>
          <p:cNvPr id="13" name="Rectangle 12"/>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itre 1"/>
          <p:cNvSpPr>
            <a:spLocks noGrp="1"/>
          </p:cNvSpPr>
          <p:nvPr>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5"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16"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7"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8"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9"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2158105560"/>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ème trimestre+marge">
    <p:bg>
      <p:bgPr>
        <a:solidFill>
          <a:schemeClr val="bg1"/>
        </a:solidFill>
        <a:effectLst/>
      </p:bgPr>
    </p:bg>
    <p:spTree>
      <p:nvGrpSpPr>
        <p:cNvPr id="1" name=""/>
        <p:cNvGrpSpPr/>
        <p:nvPr/>
      </p:nvGrpSpPr>
      <p:grpSpPr>
        <a:xfrm>
          <a:off x="0" y="0"/>
          <a:ext cx="0" cy="0"/>
          <a:chOff x="0" y="0"/>
          <a:chExt cx="0" cy="0"/>
        </a:xfrm>
      </p:grpSpPr>
      <p:grpSp>
        <p:nvGrpSpPr>
          <p:cNvPr id="5" name="Groupe 4"/>
          <p:cNvGrpSpPr/>
          <p:nvPr userDrawn="1"/>
        </p:nvGrpSpPr>
        <p:grpSpPr>
          <a:xfrm>
            <a:off x="2050850" y="0"/>
            <a:ext cx="8210750" cy="6408739"/>
            <a:chOff x="-1" y="0"/>
            <a:chExt cx="10261601" cy="6408739"/>
          </a:xfrm>
        </p:grpSpPr>
        <p:sp>
          <p:nvSpPr>
            <p:cNvPr id="10" name="Rectangle 9"/>
            <p:cNvSpPr/>
            <p:nvPr userDrawn="1"/>
          </p:nvSpPr>
          <p:spPr>
            <a:xfrm>
              <a:off x="3403729" y="1"/>
              <a:ext cx="3427200" cy="6408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userDrawn="1"/>
          </p:nvSpPr>
          <p:spPr>
            <a:xfrm>
              <a:off x="-1" y="0"/>
              <a:ext cx="3403729" cy="230832"/>
            </a:xfrm>
            <a:prstGeom prst="rect">
              <a:avLst/>
            </a:prstGeom>
            <a:noFill/>
          </p:spPr>
          <p:txBody>
            <a:bodyPr wrap="square" rtlCol="0">
              <a:spAutoFit/>
            </a:bodyPr>
            <a:lstStyle/>
            <a:p>
              <a:pPr algn="ctr"/>
              <a:r>
                <a:rPr lang="fr-FR" sz="900" dirty="0">
                  <a:solidFill>
                    <a:schemeClr val="bg1">
                      <a:lumMod val="65000"/>
                    </a:schemeClr>
                  </a:solidFill>
                </a:rPr>
                <a:t>Octobre</a:t>
              </a:r>
            </a:p>
          </p:txBody>
        </p:sp>
        <p:sp>
          <p:nvSpPr>
            <p:cNvPr id="8" name="ZoneTexte 7"/>
            <p:cNvSpPr txBox="1"/>
            <p:nvPr userDrawn="1"/>
          </p:nvSpPr>
          <p:spPr>
            <a:xfrm>
              <a:off x="3403728" y="0"/>
              <a:ext cx="3427201" cy="230832"/>
            </a:xfrm>
            <a:prstGeom prst="rect">
              <a:avLst/>
            </a:prstGeom>
            <a:noFill/>
          </p:spPr>
          <p:txBody>
            <a:bodyPr wrap="square" rtlCol="0">
              <a:spAutoFit/>
            </a:bodyPr>
            <a:lstStyle/>
            <a:p>
              <a:pPr algn="ctr"/>
              <a:r>
                <a:rPr lang="fr-FR" sz="900" dirty="0">
                  <a:solidFill>
                    <a:schemeClr val="bg1">
                      <a:lumMod val="65000"/>
                    </a:schemeClr>
                  </a:solidFill>
                </a:rPr>
                <a:t>Novembre</a:t>
              </a:r>
            </a:p>
          </p:txBody>
        </p:sp>
        <p:sp>
          <p:nvSpPr>
            <p:cNvPr id="9" name="ZoneTexte 8"/>
            <p:cNvSpPr txBox="1"/>
            <p:nvPr userDrawn="1"/>
          </p:nvSpPr>
          <p:spPr>
            <a:xfrm>
              <a:off x="6830929" y="0"/>
              <a:ext cx="3430671" cy="230832"/>
            </a:xfrm>
            <a:prstGeom prst="rect">
              <a:avLst/>
            </a:prstGeom>
            <a:noFill/>
          </p:spPr>
          <p:txBody>
            <a:bodyPr wrap="square" rtlCol="0">
              <a:spAutoFit/>
            </a:bodyPr>
            <a:lstStyle/>
            <a:p>
              <a:pPr algn="ctr"/>
              <a:r>
                <a:rPr lang="fr-FR" sz="900" dirty="0">
                  <a:solidFill>
                    <a:schemeClr val="bg1">
                      <a:lumMod val="65000"/>
                    </a:schemeClr>
                  </a:solidFill>
                </a:rPr>
                <a:t>Décembre</a:t>
              </a:r>
            </a:p>
          </p:txBody>
        </p:sp>
      </p:grpSp>
      <p:sp>
        <p:nvSpPr>
          <p:cNvPr id="13" name="Rectangle 12"/>
          <p:cNvSpPr/>
          <p:nvPr userDrawn="1"/>
        </p:nvSpPr>
        <p:spPr>
          <a:xfrm>
            <a:off x="0" y="-1"/>
            <a:ext cx="2050850" cy="64087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itre 1"/>
          <p:cNvSpPr>
            <a:spLocks noGrp="1"/>
          </p:cNvSpPr>
          <p:nvPr>
            <p:ph type="title"/>
          </p:nvPr>
        </p:nvSpPr>
        <p:spPr>
          <a:xfrm>
            <a:off x="0" y="-72232"/>
            <a:ext cx="2050849" cy="765866"/>
          </a:xfrm>
          <a:noFill/>
        </p:spPr>
        <p:txBody>
          <a:bodyPr lIns="0" tIns="0" rIns="72000" anchor="t" anchorCtr="0">
            <a:noAutofit/>
          </a:bodyPr>
          <a:lstStyle>
            <a:lvl1pPr marL="0" indent="0" algn="r">
              <a:lnSpc>
                <a:spcPts val="2400"/>
              </a:lnSpc>
              <a:buSzPct val="100000"/>
              <a:buFontTx/>
              <a:buNone/>
              <a:defRPr lang="fr-FR" sz="1100"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12"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15"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16"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17"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8"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3431154223"/>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ide bleu">
    <p:bg>
      <p:bgPr>
        <a:solidFill>
          <a:schemeClr val="tx2"/>
        </a:solidFill>
        <a:effectLst/>
      </p:bgPr>
    </p:bg>
    <p:spTree>
      <p:nvGrpSpPr>
        <p:cNvPr id="1" name=""/>
        <p:cNvGrpSpPr/>
        <p:nvPr/>
      </p:nvGrpSpPr>
      <p:grpSpPr>
        <a:xfrm>
          <a:off x="0" y="0"/>
          <a:ext cx="0" cy="0"/>
          <a:chOff x="0" y="0"/>
          <a:chExt cx="0" cy="0"/>
        </a:xfrm>
      </p:grpSpPr>
      <p:sp>
        <p:nvSpPr>
          <p:cNvPr id="5" name="Titre 1"/>
          <p:cNvSpPr>
            <a:spLocks noGrp="1"/>
          </p:cNvSpPr>
          <p:nvPr>
            <p:ph type="title"/>
          </p:nvPr>
        </p:nvSpPr>
        <p:spPr>
          <a:xfrm>
            <a:off x="0" y="2818840"/>
            <a:ext cx="10261600" cy="765866"/>
          </a:xfrm>
          <a:noFill/>
        </p:spPr>
        <p:txBody>
          <a:bodyPr anchor="ctr" anchorCtr="0">
            <a:noAutofit/>
          </a:bodyPr>
          <a:lstStyle>
            <a:lvl1pPr marL="0" indent="0" algn="ctr">
              <a:lnSpc>
                <a:spcPts val="2400"/>
              </a:lnSpc>
              <a:buSzPct val="100000"/>
              <a:buFontTx/>
              <a:buNone/>
              <a:defRPr lang="fr-FR" sz="1400" b="0" kern="1200" spc="100" baseline="0" dirty="0" smtClean="0">
                <a:solidFill>
                  <a:srgbClr val="1D65BD"/>
                </a:solidFill>
                <a:latin typeface="+mn-lt"/>
                <a:ea typeface="+mn-ea"/>
                <a:cs typeface="+mn-cs"/>
              </a:defRPr>
            </a:lvl1pPr>
          </a:lstStyle>
          <a:p>
            <a:pPr lvl="0"/>
            <a:r>
              <a:rPr lang="fr-FR"/>
              <a:t>Modifiez le style du titre</a:t>
            </a:r>
            <a:endParaRPr lang="fr-FR" dirty="0"/>
          </a:p>
        </p:txBody>
      </p:sp>
      <p:sp>
        <p:nvSpPr>
          <p:cNvPr id="6"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7"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8"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9"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0"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4034656005"/>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Vide noir (pour vidéo)">
    <p:bg>
      <p:bgPr>
        <a:solidFill>
          <a:schemeClr val="tx1"/>
        </a:solidFill>
        <a:effectLst/>
      </p:bgPr>
    </p:bg>
    <p:spTree>
      <p:nvGrpSpPr>
        <p:cNvPr id="1" name=""/>
        <p:cNvGrpSpPr/>
        <p:nvPr/>
      </p:nvGrpSpPr>
      <p:grpSpPr>
        <a:xfrm>
          <a:off x="0" y="0"/>
          <a:ext cx="0" cy="0"/>
          <a:chOff x="0" y="0"/>
          <a:chExt cx="0" cy="0"/>
        </a:xfrm>
      </p:grpSpPr>
      <p:sp>
        <p:nvSpPr>
          <p:cNvPr id="5" name="Titre 1"/>
          <p:cNvSpPr>
            <a:spLocks noGrp="1"/>
          </p:cNvSpPr>
          <p:nvPr>
            <p:ph type="title" hasCustomPrompt="1"/>
          </p:nvPr>
        </p:nvSpPr>
        <p:spPr>
          <a:xfrm>
            <a:off x="0" y="2818840"/>
            <a:ext cx="10261600" cy="765866"/>
          </a:xfrm>
          <a:noFill/>
        </p:spPr>
        <p:txBody>
          <a:bodyPr anchor="ctr" anchorCtr="0">
            <a:noAutofit/>
          </a:bodyPr>
          <a:lstStyle>
            <a:lvl1pPr marL="0" indent="0" algn="ctr">
              <a:lnSpc>
                <a:spcPts val="2400"/>
              </a:lnSpc>
              <a:buSzPct val="100000"/>
              <a:buFontTx/>
              <a:buNone/>
              <a:defRPr lang="fr-FR" sz="1400" b="0" kern="1200" cap="none" spc="100" baseline="0" dirty="0" smtClean="0">
                <a:solidFill>
                  <a:schemeClr val="tx1">
                    <a:lumMod val="65000"/>
                    <a:lumOff val="35000"/>
                  </a:schemeClr>
                </a:solidFill>
                <a:latin typeface="+mn-lt"/>
                <a:ea typeface="+mn-ea"/>
                <a:cs typeface="+mn-cs"/>
              </a:defRPr>
            </a:lvl1pPr>
          </a:lstStyle>
          <a:p>
            <a:pPr lvl="0"/>
            <a:r>
              <a:rPr lang="fr-FR" dirty="0"/>
              <a:t>MODIFIEZ LE STYLE DU TITRE</a:t>
            </a:r>
          </a:p>
        </p:txBody>
      </p:sp>
      <p:sp>
        <p:nvSpPr>
          <p:cNvPr id="6" name="Titre 1"/>
          <p:cNvSpPr txBox="1">
            <a:spLocks/>
          </p:cNvSpPr>
          <p:nvPr userDrawn="1"/>
        </p:nvSpPr>
        <p:spPr bwMode="auto">
          <a:xfrm>
            <a:off x="1250940" y="-1118202"/>
            <a:ext cx="9112446" cy="76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t" anchorCtr="0" compatLnSpc="1">
            <a:prstTxWarp prst="textNoShape">
              <a:avLst/>
            </a:prstTxWarp>
            <a:noAutofit/>
          </a:bodyPr>
          <a:lstStyle>
            <a:lvl1pPr marL="0" indent="0" algn="r" rtl="0" eaLnBrk="1" fontAlgn="base" hangingPunct="1">
              <a:lnSpc>
                <a:spcPts val="1906"/>
              </a:lnSpc>
              <a:spcBef>
                <a:spcPct val="0"/>
              </a:spcBef>
              <a:spcAft>
                <a:spcPct val="0"/>
              </a:spcAft>
              <a:buSzPct val="100000"/>
              <a:buFontTx/>
              <a:buNone/>
              <a:defRPr lang="fr-FR" sz="2628" b="0" kern="1200" cap="all" spc="-80" baseline="0" dirty="0" smtClean="0">
                <a:solidFill>
                  <a:srgbClr val="E1E1E1"/>
                </a:solidFill>
                <a:latin typeface="Gill Sans Std" panose="020B0502020104020203" pitchFamily="34" charset="0"/>
                <a:ea typeface="+mn-ea"/>
                <a:cs typeface="+mn-cs"/>
              </a:defRPr>
            </a:lvl1pPr>
            <a:lvl2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2"/>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dirty="0"/>
              <a:t>Modifiez le style du titre</a:t>
            </a:r>
          </a:p>
        </p:txBody>
      </p:sp>
      <p:sp>
        <p:nvSpPr>
          <p:cNvPr id="7" name="Espace réservé du pied de page 4"/>
          <p:cNvSpPr>
            <a:spLocks noGrp="1"/>
          </p:cNvSpPr>
          <p:nvPr>
            <p:ph type="ftr" sz="quarter" idx="3"/>
          </p:nvPr>
        </p:nvSpPr>
        <p:spPr>
          <a:xfrm>
            <a:off x="1535360" y="6546009"/>
            <a:ext cx="6969278" cy="208758"/>
          </a:xfrm>
          <a:prstGeom prst="rect">
            <a:avLst/>
          </a:prstGeom>
        </p:spPr>
        <p:txBody>
          <a:bodyPr/>
          <a:lstStyle>
            <a:lvl1pPr algn="r">
              <a:defRPr lang="fr-FR" sz="900">
                <a:solidFill>
                  <a:srgbClr val="C5C5C5"/>
                </a:solidFill>
              </a:defRPr>
            </a:lvl1pPr>
          </a:lstStyle>
          <a:p>
            <a:r>
              <a:rPr lang="fr-FR"/>
              <a:t>aITB Ile de France - Assemblée Générale</a:t>
            </a:r>
            <a:endParaRPr lang="fr-FR" dirty="0"/>
          </a:p>
        </p:txBody>
      </p:sp>
      <p:sp>
        <p:nvSpPr>
          <p:cNvPr id="8" name="Espace réservé de la date 3"/>
          <p:cNvSpPr>
            <a:spLocks noGrp="1"/>
          </p:cNvSpPr>
          <p:nvPr>
            <p:ph type="dt" sz="half" idx="16"/>
          </p:nvPr>
        </p:nvSpPr>
        <p:spPr>
          <a:xfrm>
            <a:off x="8483372" y="6546007"/>
            <a:ext cx="1201554" cy="208759"/>
          </a:xfrm>
          <a:prstGeom prst="rect">
            <a:avLst/>
          </a:prstGeom>
        </p:spPr>
        <p:txBody>
          <a:bodyPr/>
          <a:lstStyle>
            <a:lvl1pPr algn="l">
              <a:defRPr sz="900">
                <a:solidFill>
                  <a:srgbClr val="C5C5C5"/>
                </a:solidFill>
              </a:defRPr>
            </a:lvl1pPr>
          </a:lstStyle>
          <a:p>
            <a:pPr>
              <a:defRPr/>
            </a:pPr>
            <a:r>
              <a:rPr lang="fr-FR"/>
              <a:t>15/06/2017</a:t>
            </a:r>
            <a:endParaRPr lang="fr-FR" dirty="0"/>
          </a:p>
        </p:txBody>
      </p:sp>
      <p:sp>
        <p:nvSpPr>
          <p:cNvPr id="9" name="Espace réservé du numéro de diapositive 5"/>
          <p:cNvSpPr>
            <a:spLocks noGrp="1"/>
          </p:cNvSpPr>
          <p:nvPr>
            <p:ph type="sldNum" sz="quarter" idx="20"/>
          </p:nvPr>
        </p:nvSpPr>
        <p:spPr>
          <a:xfrm>
            <a:off x="9888834" y="6546007"/>
            <a:ext cx="275517" cy="200819"/>
          </a:xfrm>
        </p:spPr>
        <p:txBody>
          <a:bodyPr lIns="0" tIns="0" rIns="0" bIns="0" anchor="ctr"/>
          <a:lstStyle>
            <a:lvl1pPr algn="ctr">
              <a:defRPr sz="920">
                <a:solidFill>
                  <a:srgbClr val="C5C5C5"/>
                </a:solidFill>
              </a:defRPr>
            </a:lvl1pPr>
          </a:lstStyle>
          <a:p>
            <a:pPr>
              <a:defRPr/>
            </a:pPr>
            <a:fld id="{9E3690BF-0467-4E40-8083-2349BA8C06AE}" type="slidenum">
              <a:rPr lang="fr-FR" altLang="fr-FR" smtClean="0"/>
              <a:pPr>
                <a:defRPr/>
              </a:pPr>
              <a:t>‹N°›</a:t>
            </a:fld>
            <a:endParaRPr lang="fr-FR" altLang="fr-FR" dirty="0"/>
          </a:p>
        </p:txBody>
      </p:sp>
      <p:sp>
        <p:nvSpPr>
          <p:cNvPr id="10" name="Espace réservé du contenu 27"/>
          <p:cNvSpPr>
            <a:spLocks noGrp="1"/>
          </p:cNvSpPr>
          <p:nvPr>
            <p:ph sz="quarter" idx="15"/>
          </p:nvPr>
        </p:nvSpPr>
        <p:spPr>
          <a:xfrm>
            <a:off x="0" y="-516376"/>
            <a:ext cx="3580153" cy="236862"/>
          </a:xfrm>
          <a:prstGeom prst="rect">
            <a:avLst/>
          </a:prstGeom>
        </p:spPr>
        <p:txBody>
          <a:bodyPr lIns="0" anchor="ctr">
            <a:noAutofit/>
          </a:bodyPr>
          <a:lstStyle>
            <a:lvl1pPr marL="0" indent="0">
              <a:buFontTx/>
              <a:buNone/>
              <a:defRPr sz="1050" b="1" cap="all" baseline="0">
                <a:solidFill>
                  <a:srgbClr val="DEDEDE"/>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spTree>
    <p:extLst>
      <p:ext uri="{BB962C8B-B14F-4D97-AF65-F5344CB8AC3E}">
        <p14:creationId xmlns:p14="http://schemas.microsoft.com/office/powerpoint/2010/main" val="196150759"/>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re de section 2">
    <p:bg>
      <p:bgPr>
        <a:solidFill>
          <a:schemeClr val="bg1"/>
        </a:solidFill>
        <a:effectLst/>
      </p:bgPr>
    </p:bg>
    <p:spTree>
      <p:nvGrpSpPr>
        <p:cNvPr id="1" name=""/>
        <p:cNvGrpSpPr/>
        <p:nvPr/>
      </p:nvGrpSpPr>
      <p:grpSpPr>
        <a:xfrm>
          <a:off x="0" y="0"/>
          <a:ext cx="0" cy="0"/>
          <a:chOff x="0" y="0"/>
          <a:chExt cx="0" cy="0"/>
        </a:xfrm>
      </p:grpSpPr>
      <p:sp>
        <p:nvSpPr>
          <p:cNvPr id="8" name="Forme libre 7"/>
          <p:cNvSpPr/>
          <p:nvPr userDrawn="1"/>
        </p:nvSpPr>
        <p:spPr>
          <a:xfrm>
            <a:off x="4942145" y="-15875"/>
            <a:ext cx="5345445" cy="6480835"/>
          </a:xfrm>
          <a:custGeom>
            <a:avLst/>
            <a:gdLst>
              <a:gd name="connsiteX0" fmla="*/ 154112 w 6637105"/>
              <a:gd name="connsiteY0" fmla="*/ 0 h 6431622"/>
              <a:gd name="connsiteX1" fmla="*/ 2465797 w 6637105"/>
              <a:gd name="connsiteY1" fmla="*/ 3123344 h 6431622"/>
              <a:gd name="connsiteX2" fmla="*/ 0 w 6637105"/>
              <a:gd name="connsiteY2" fmla="*/ 6431622 h 6431622"/>
              <a:gd name="connsiteX3" fmla="*/ 6637105 w 6637105"/>
              <a:gd name="connsiteY3" fmla="*/ 6431622 h 6431622"/>
              <a:gd name="connsiteX4" fmla="*/ 6637105 w 6637105"/>
              <a:gd name="connsiteY4" fmla="*/ 0 h 6431622"/>
              <a:gd name="connsiteX0" fmla="*/ 154112 w 7830905"/>
              <a:gd name="connsiteY0" fmla="*/ 0 h 6431622"/>
              <a:gd name="connsiteX1" fmla="*/ 2465797 w 7830905"/>
              <a:gd name="connsiteY1" fmla="*/ 3123344 h 6431622"/>
              <a:gd name="connsiteX2" fmla="*/ 0 w 7830905"/>
              <a:gd name="connsiteY2" fmla="*/ 6431622 h 6431622"/>
              <a:gd name="connsiteX3" fmla="*/ 6637105 w 7830905"/>
              <a:gd name="connsiteY3" fmla="*/ 6431622 h 6431622"/>
              <a:gd name="connsiteX4" fmla="*/ 7830905 w 7830905"/>
              <a:gd name="connsiteY4" fmla="*/ 25400 h 6431622"/>
              <a:gd name="connsiteX0" fmla="*/ 154112 w 7907105"/>
              <a:gd name="connsiteY0" fmla="*/ 0 h 6444322"/>
              <a:gd name="connsiteX1" fmla="*/ 2465797 w 7907105"/>
              <a:gd name="connsiteY1" fmla="*/ 3123344 h 6444322"/>
              <a:gd name="connsiteX2" fmla="*/ 0 w 7907105"/>
              <a:gd name="connsiteY2" fmla="*/ 6431622 h 6444322"/>
              <a:gd name="connsiteX3" fmla="*/ 7907105 w 7907105"/>
              <a:gd name="connsiteY3" fmla="*/ 6444322 h 6444322"/>
              <a:gd name="connsiteX4" fmla="*/ 7830905 w 7907105"/>
              <a:gd name="connsiteY4" fmla="*/ 25400 h 6444322"/>
              <a:gd name="connsiteX0" fmla="*/ 154112 w 7907105"/>
              <a:gd name="connsiteY0" fmla="*/ 12700 h 6457022"/>
              <a:gd name="connsiteX1" fmla="*/ 2465797 w 7907105"/>
              <a:gd name="connsiteY1" fmla="*/ 3136044 h 6457022"/>
              <a:gd name="connsiteX2" fmla="*/ 0 w 7907105"/>
              <a:gd name="connsiteY2" fmla="*/ 6444322 h 6457022"/>
              <a:gd name="connsiteX3" fmla="*/ 7907105 w 7907105"/>
              <a:gd name="connsiteY3" fmla="*/ 6457022 h 6457022"/>
              <a:gd name="connsiteX4" fmla="*/ 7818205 w 7907105"/>
              <a:gd name="connsiteY4" fmla="*/ 0 h 64570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38100 h 64443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38100 h 64443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12700 h 6444322"/>
              <a:gd name="connsiteX0" fmla="*/ 166018 w 7931711"/>
              <a:gd name="connsiteY0" fmla="*/ 0 h 6445910"/>
              <a:gd name="connsiteX1" fmla="*/ 2477703 w 7931711"/>
              <a:gd name="connsiteY1" fmla="*/ 3123344 h 6445910"/>
              <a:gd name="connsiteX2" fmla="*/ 0 w 7931711"/>
              <a:gd name="connsiteY2" fmla="*/ 6445910 h 6445910"/>
              <a:gd name="connsiteX3" fmla="*/ 7919011 w 7931711"/>
              <a:gd name="connsiteY3" fmla="*/ 6444322 h 6445910"/>
              <a:gd name="connsiteX4" fmla="*/ 7931711 w 7931711"/>
              <a:gd name="connsiteY4" fmla="*/ 12700 h 6445910"/>
              <a:gd name="connsiteX0" fmla="*/ 166018 w 7931711"/>
              <a:gd name="connsiteY0" fmla="*/ 0 h 6445910"/>
              <a:gd name="connsiteX1" fmla="*/ 2477703 w 7931711"/>
              <a:gd name="connsiteY1" fmla="*/ 3123344 h 6445910"/>
              <a:gd name="connsiteX2" fmla="*/ 0 w 7931711"/>
              <a:gd name="connsiteY2" fmla="*/ 6445910 h 6445910"/>
              <a:gd name="connsiteX3" fmla="*/ 5290111 w 7931711"/>
              <a:gd name="connsiteY3" fmla="*/ 6444322 h 6445910"/>
              <a:gd name="connsiteX4" fmla="*/ 7931711 w 7931711"/>
              <a:gd name="connsiteY4" fmla="*/ 12700 h 6445910"/>
              <a:gd name="connsiteX0" fmla="*/ 166018 w 7931711"/>
              <a:gd name="connsiteY0" fmla="*/ 0 h 6445910"/>
              <a:gd name="connsiteX1" fmla="*/ 2477703 w 7931711"/>
              <a:gd name="connsiteY1" fmla="*/ 3123344 h 6445910"/>
              <a:gd name="connsiteX2" fmla="*/ 0 w 7931711"/>
              <a:gd name="connsiteY2" fmla="*/ 6445910 h 6445910"/>
              <a:gd name="connsiteX3" fmla="*/ 5318686 w 7931711"/>
              <a:gd name="connsiteY3" fmla="*/ 6444322 h 6445910"/>
              <a:gd name="connsiteX4" fmla="*/ 7931711 w 7931711"/>
              <a:gd name="connsiteY4" fmla="*/ 12700 h 6445910"/>
              <a:gd name="connsiteX0" fmla="*/ 166018 w 5318699"/>
              <a:gd name="connsiteY0" fmla="*/ 0 h 6445910"/>
              <a:gd name="connsiteX1" fmla="*/ 2477703 w 5318699"/>
              <a:gd name="connsiteY1" fmla="*/ 3123344 h 6445910"/>
              <a:gd name="connsiteX2" fmla="*/ 0 w 5318699"/>
              <a:gd name="connsiteY2" fmla="*/ 6445910 h 6445910"/>
              <a:gd name="connsiteX3" fmla="*/ 5318686 w 5318699"/>
              <a:gd name="connsiteY3" fmla="*/ 6444322 h 6445910"/>
              <a:gd name="connsiteX4" fmla="*/ 4369361 w 5318699"/>
              <a:gd name="connsiteY4" fmla="*/ 1136650 h 6445910"/>
              <a:gd name="connsiteX0" fmla="*/ 166018 w 5319455"/>
              <a:gd name="connsiteY0" fmla="*/ 15875 h 6461785"/>
              <a:gd name="connsiteX1" fmla="*/ 2477703 w 5319455"/>
              <a:gd name="connsiteY1" fmla="*/ 3139219 h 6461785"/>
              <a:gd name="connsiteX2" fmla="*/ 0 w 5319455"/>
              <a:gd name="connsiteY2" fmla="*/ 6461785 h 6461785"/>
              <a:gd name="connsiteX3" fmla="*/ 5318686 w 5319455"/>
              <a:gd name="connsiteY3" fmla="*/ 6460197 h 6461785"/>
              <a:gd name="connsiteX4" fmla="*/ 5312336 w 5319455"/>
              <a:gd name="connsiteY4" fmla="*/ 0 h 6461785"/>
              <a:gd name="connsiteX0" fmla="*/ 156493 w 5319455"/>
              <a:gd name="connsiteY0" fmla="*/ 0 h 6464960"/>
              <a:gd name="connsiteX1" fmla="*/ 2477703 w 5319455"/>
              <a:gd name="connsiteY1" fmla="*/ 3142394 h 6464960"/>
              <a:gd name="connsiteX2" fmla="*/ 0 w 5319455"/>
              <a:gd name="connsiteY2" fmla="*/ 6464960 h 6464960"/>
              <a:gd name="connsiteX3" fmla="*/ 5318686 w 5319455"/>
              <a:gd name="connsiteY3" fmla="*/ 6463372 h 6464960"/>
              <a:gd name="connsiteX4" fmla="*/ 5312336 w 5319455"/>
              <a:gd name="connsiteY4" fmla="*/ 3175 h 6464960"/>
              <a:gd name="connsiteX0" fmla="*/ 156493 w 5319455"/>
              <a:gd name="connsiteY0" fmla="*/ 34925 h 6499885"/>
              <a:gd name="connsiteX1" fmla="*/ 2477703 w 5319455"/>
              <a:gd name="connsiteY1" fmla="*/ 3177319 h 6499885"/>
              <a:gd name="connsiteX2" fmla="*/ 0 w 5319455"/>
              <a:gd name="connsiteY2" fmla="*/ 6499885 h 6499885"/>
              <a:gd name="connsiteX3" fmla="*/ 5318686 w 5319455"/>
              <a:gd name="connsiteY3" fmla="*/ 6498297 h 6499885"/>
              <a:gd name="connsiteX4" fmla="*/ 5312336 w 5319455"/>
              <a:gd name="connsiteY4" fmla="*/ 0 h 6499885"/>
              <a:gd name="connsiteX0" fmla="*/ 156493 w 5338103"/>
              <a:gd name="connsiteY0" fmla="*/ 34925 h 6507822"/>
              <a:gd name="connsiteX1" fmla="*/ 2477703 w 5338103"/>
              <a:gd name="connsiteY1" fmla="*/ 3177319 h 6507822"/>
              <a:gd name="connsiteX2" fmla="*/ 0 w 5338103"/>
              <a:gd name="connsiteY2" fmla="*/ 6499885 h 6507822"/>
              <a:gd name="connsiteX3" fmla="*/ 5337736 w 5338103"/>
              <a:gd name="connsiteY3" fmla="*/ 6507822 h 6507822"/>
              <a:gd name="connsiteX4" fmla="*/ 5312336 w 5338103"/>
              <a:gd name="connsiteY4" fmla="*/ 0 h 6507822"/>
              <a:gd name="connsiteX0" fmla="*/ 156493 w 5338505"/>
              <a:gd name="connsiteY0" fmla="*/ 15875 h 6488772"/>
              <a:gd name="connsiteX1" fmla="*/ 2477703 w 5338505"/>
              <a:gd name="connsiteY1" fmla="*/ 3158269 h 6488772"/>
              <a:gd name="connsiteX2" fmla="*/ 0 w 5338505"/>
              <a:gd name="connsiteY2" fmla="*/ 6480835 h 6488772"/>
              <a:gd name="connsiteX3" fmla="*/ 5337736 w 5338505"/>
              <a:gd name="connsiteY3" fmla="*/ 6488772 h 6488772"/>
              <a:gd name="connsiteX4" fmla="*/ 5331386 w 5338505"/>
              <a:gd name="connsiteY4" fmla="*/ 0 h 6488772"/>
              <a:gd name="connsiteX0" fmla="*/ 156493 w 5345445"/>
              <a:gd name="connsiteY0" fmla="*/ 15875 h 6488772"/>
              <a:gd name="connsiteX1" fmla="*/ 2477703 w 5345445"/>
              <a:gd name="connsiteY1" fmla="*/ 3158269 h 6488772"/>
              <a:gd name="connsiteX2" fmla="*/ 0 w 5345445"/>
              <a:gd name="connsiteY2" fmla="*/ 6480835 h 6488772"/>
              <a:gd name="connsiteX3" fmla="*/ 5337736 w 5345445"/>
              <a:gd name="connsiteY3" fmla="*/ 6488772 h 6488772"/>
              <a:gd name="connsiteX4" fmla="*/ 5331386 w 5345445"/>
              <a:gd name="connsiteY4" fmla="*/ 0 h 6488772"/>
              <a:gd name="connsiteX0" fmla="*/ 156493 w 5336460"/>
              <a:gd name="connsiteY0" fmla="*/ 15875 h 6498297"/>
              <a:gd name="connsiteX1" fmla="*/ 2477703 w 5336460"/>
              <a:gd name="connsiteY1" fmla="*/ 3158269 h 6498297"/>
              <a:gd name="connsiteX2" fmla="*/ 0 w 5336460"/>
              <a:gd name="connsiteY2" fmla="*/ 6480835 h 6498297"/>
              <a:gd name="connsiteX3" fmla="*/ 5280586 w 5336460"/>
              <a:gd name="connsiteY3" fmla="*/ 6498297 h 6498297"/>
              <a:gd name="connsiteX4" fmla="*/ 5331386 w 5336460"/>
              <a:gd name="connsiteY4" fmla="*/ 0 h 6498297"/>
              <a:gd name="connsiteX0" fmla="*/ 156493 w 5345445"/>
              <a:gd name="connsiteY0" fmla="*/ 15875 h 6480835"/>
              <a:gd name="connsiteX1" fmla="*/ 2477703 w 5345445"/>
              <a:gd name="connsiteY1" fmla="*/ 3158269 h 6480835"/>
              <a:gd name="connsiteX2" fmla="*/ 0 w 5345445"/>
              <a:gd name="connsiteY2" fmla="*/ 6480835 h 6480835"/>
              <a:gd name="connsiteX3" fmla="*/ 5337736 w 5345445"/>
              <a:gd name="connsiteY3" fmla="*/ 6450672 h 6480835"/>
              <a:gd name="connsiteX4" fmla="*/ 5331386 w 5345445"/>
              <a:gd name="connsiteY4" fmla="*/ 0 h 6480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45445" h="6480835">
                <a:moveTo>
                  <a:pt x="156493" y="15875"/>
                </a:moveTo>
                <a:lnTo>
                  <a:pt x="2477703" y="3158269"/>
                </a:lnTo>
                <a:lnTo>
                  <a:pt x="0" y="6480835"/>
                </a:lnTo>
                <a:lnTo>
                  <a:pt x="5337736" y="6450672"/>
                </a:lnTo>
                <a:cubicBezTo>
                  <a:pt x="5341969" y="4315265"/>
                  <a:pt x="5355728" y="2125882"/>
                  <a:pt x="5331386" y="0"/>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Espace réservé de la date 3"/>
          <p:cNvSpPr>
            <a:spLocks noGrp="1"/>
          </p:cNvSpPr>
          <p:nvPr>
            <p:ph type="dt" sz="half" idx="2"/>
          </p:nvPr>
        </p:nvSpPr>
        <p:spPr>
          <a:xfrm>
            <a:off x="5200650" y="6105132"/>
            <a:ext cx="1778925" cy="204788"/>
          </a:xfrm>
          <a:prstGeom prst="rect">
            <a:avLst/>
          </a:prstGeom>
        </p:spPr>
        <p:txBody>
          <a:bodyPr/>
          <a:lstStyle>
            <a:lvl1pPr algn="l">
              <a:defRPr sz="900">
                <a:solidFill>
                  <a:srgbClr val="0070C0"/>
                </a:solidFill>
              </a:defRPr>
            </a:lvl1pPr>
          </a:lstStyle>
          <a:p>
            <a:pPr>
              <a:defRPr/>
            </a:pPr>
            <a:r>
              <a:rPr lang="fr-FR"/>
              <a:t>15/06/2017</a:t>
            </a:r>
            <a:endParaRPr lang="fr-FR" dirty="0"/>
          </a:p>
        </p:txBody>
      </p:sp>
      <p:sp>
        <p:nvSpPr>
          <p:cNvPr id="19" name="Espace réservé du pied de page 4"/>
          <p:cNvSpPr>
            <a:spLocks noGrp="1"/>
          </p:cNvSpPr>
          <p:nvPr>
            <p:ph type="ftr" sz="quarter" idx="3"/>
          </p:nvPr>
        </p:nvSpPr>
        <p:spPr>
          <a:xfrm>
            <a:off x="409574" y="6105132"/>
            <a:ext cx="4600575" cy="204788"/>
          </a:xfrm>
          <a:prstGeom prst="rect">
            <a:avLst/>
          </a:prstGeom>
        </p:spPr>
        <p:txBody>
          <a:bodyPr/>
          <a:lstStyle>
            <a:lvl1pPr>
              <a:defRPr lang="fr-FR" sz="900">
                <a:solidFill>
                  <a:srgbClr val="00B0F0"/>
                </a:solidFill>
              </a:defRPr>
            </a:lvl1pPr>
          </a:lstStyle>
          <a:p>
            <a:pPr algn="r"/>
            <a:r>
              <a:rPr lang="fr-FR"/>
              <a:t>aITB Ile de France - Assemblée Générale</a:t>
            </a:r>
            <a:endParaRPr lang="fr-FR" dirty="0"/>
          </a:p>
        </p:txBody>
      </p:sp>
      <p:sp>
        <p:nvSpPr>
          <p:cNvPr id="9" name="Espace réservé du numéro de diapositive 5"/>
          <p:cNvSpPr txBox="1">
            <a:spLocks/>
          </p:cNvSpPr>
          <p:nvPr userDrawn="1"/>
        </p:nvSpPr>
        <p:spPr>
          <a:xfrm>
            <a:off x="9669720" y="6109101"/>
            <a:ext cx="409573" cy="200819"/>
          </a:xfrm>
          <a:prstGeom prst="rect">
            <a:avLst/>
          </a:prstGeom>
        </p:spPr>
        <p:txBody>
          <a:bodyPr lIns="0" tIns="0" rIns="0" bIns="0" anchor="ctr"/>
          <a:lstStyle>
            <a:defPPr>
              <a:defRPr lang="fr-FR"/>
            </a:defPPr>
            <a:lvl1pPr algn="ctr" rtl="0" fontAlgn="base">
              <a:spcBef>
                <a:spcPct val="0"/>
              </a:spcBef>
              <a:spcAft>
                <a:spcPct val="0"/>
              </a:spcAft>
              <a:defRPr sz="920" kern="1200">
                <a:solidFill>
                  <a:schemeClr val="bg1">
                    <a:lumMod val="65000"/>
                  </a:schemeClr>
                </a:solidFill>
                <a:latin typeface="Calibri" pitchFamily="34" charset="0"/>
                <a:ea typeface="+mn-ea"/>
                <a:cs typeface="+mn-cs"/>
              </a:defRPr>
            </a:lvl1pPr>
            <a:lvl2pPr marL="427038" indent="30163" algn="l" rtl="0" fontAlgn="base">
              <a:spcBef>
                <a:spcPct val="0"/>
              </a:spcBef>
              <a:spcAft>
                <a:spcPct val="0"/>
              </a:spcAft>
              <a:defRPr kern="1200">
                <a:solidFill>
                  <a:schemeClr val="tx1"/>
                </a:solidFill>
                <a:latin typeface="Calibri" pitchFamily="34" charset="0"/>
                <a:ea typeface="+mn-ea"/>
                <a:cs typeface="+mn-cs"/>
              </a:defRPr>
            </a:lvl2pPr>
            <a:lvl3pPr marL="854075" indent="60325" algn="l" rtl="0" fontAlgn="base">
              <a:spcBef>
                <a:spcPct val="0"/>
              </a:spcBef>
              <a:spcAft>
                <a:spcPct val="0"/>
              </a:spcAft>
              <a:defRPr kern="1200">
                <a:solidFill>
                  <a:schemeClr val="tx1"/>
                </a:solidFill>
                <a:latin typeface="Calibri" pitchFamily="34" charset="0"/>
                <a:ea typeface="+mn-ea"/>
                <a:cs typeface="+mn-cs"/>
              </a:defRPr>
            </a:lvl3pPr>
            <a:lvl4pPr marL="1281113" indent="90488" algn="l" rtl="0" fontAlgn="base">
              <a:spcBef>
                <a:spcPct val="0"/>
              </a:spcBef>
              <a:spcAft>
                <a:spcPct val="0"/>
              </a:spcAft>
              <a:defRPr kern="1200">
                <a:solidFill>
                  <a:schemeClr val="tx1"/>
                </a:solidFill>
                <a:latin typeface="Calibri" pitchFamily="34" charset="0"/>
                <a:ea typeface="+mn-ea"/>
                <a:cs typeface="+mn-cs"/>
              </a:defRPr>
            </a:lvl4pPr>
            <a:lvl5pPr marL="1708150" indent="12065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fld id="{9E3690BF-0467-4E40-8083-2349BA8C06AE}" type="slidenum">
              <a:rPr lang="fr-FR" altLang="fr-FR" smtClean="0">
                <a:solidFill>
                  <a:srgbClr val="0070C0"/>
                </a:solidFill>
              </a:rPr>
              <a:pPr>
                <a:defRPr/>
              </a:pPr>
              <a:t>‹N°›</a:t>
            </a:fld>
            <a:endParaRPr lang="fr-FR" altLang="fr-FR" dirty="0">
              <a:solidFill>
                <a:srgbClr val="0070C0"/>
              </a:solidFill>
            </a:endParaRPr>
          </a:p>
        </p:txBody>
      </p:sp>
      <p:sp>
        <p:nvSpPr>
          <p:cNvPr id="10" name="Titre 1"/>
          <p:cNvSpPr>
            <a:spLocks noGrp="1"/>
          </p:cNvSpPr>
          <p:nvPr>
            <p:ph type="title"/>
          </p:nvPr>
        </p:nvSpPr>
        <p:spPr>
          <a:xfrm>
            <a:off x="7480453" y="2442058"/>
            <a:ext cx="2495253" cy="1440000"/>
          </a:xfrm>
        </p:spPr>
        <p:txBody>
          <a:bodyPr lIns="0" tIns="0" rIns="0" anchor="ctr" anchorCtr="0"/>
          <a:lstStyle>
            <a:lvl1pPr marL="0" indent="0" algn="l">
              <a:buFontTx/>
              <a:buNone/>
              <a:defRPr lang="fr-FR" sz="3200" b="1" kern="1200" cap="all" baseline="0" dirty="0" smtClean="0">
                <a:solidFill>
                  <a:schemeClr val="bg1"/>
                </a:solidFill>
                <a:latin typeface="+mn-lt"/>
                <a:ea typeface="+mn-ea"/>
                <a:cs typeface="+mn-cs"/>
              </a:defRPr>
            </a:lvl1pPr>
          </a:lstStyle>
          <a:p>
            <a:r>
              <a:rPr lang="fr-FR"/>
              <a:t>Modifiez le style du titre</a:t>
            </a:r>
            <a:endParaRPr lang="fr-BE" dirty="0"/>
          </a:p>
        </p:txBody>
      </p:sp>
      <p:sp>
        <p:nvSpPr>
          <p:cNvPr id="11" name="Espace réservé du texte 2"/>
          <p:cNvSpPr>
            <a:spLocks noGrp="1"/>
          </p:cNvSpPr>
          <p:nvPr>
            <p:ph type="body" idx="1"/>
          </p:nvPr>
        </p:nvSpPr>
        <p:spPr>
          <a:xfrm>
            <a:off x="99152" y="2442058"/>
            <a:ext cx="7194013" cy="1440000"/>
          </a:xfrm>
          <a:prstGeom prst="rect">
            <a:avLst/>
          </a:prstGeom>
        </p:spPr>
        <p:txBody>
          <a:bodyPr lIns="0" tIns="0" rIns="0" bIns="0" anchor="ctr" anchorCtr="0">
            <a:noAutofit/>
          </a:bodyPr>
          <a:lstStyle>
            <a:lvl1pPr marL="0" indent="0" algn="r">
              <a:lnSpc>
                <a:spcPts val="2900"/>
              </a:lnSpc>
              <a:buNone/>
              <a:defRPr sz="3200" b="1" cap="all" baseline="0">
                <a:solidFill>
                  <a:schemeClr val="tx2"/>
                </a:solidFill>
              </a:defRPr>
            </a:lvl1pPr>
            <a:lvl2pPr marL="427391" indent="0">
              <a:buNone/>
              <a:defRPr sz="1700">
                <a:solidFill>
                  <a:schemeClr val="tx1">
                    <a:tint val="75000"/>
                  </a:schemeClr>
                </a:solidFill>
              </a:defRPr>
            </a:lvl2pPr>
            <a:lvl3pPr marL="854781" indent="0">
              <a:buNone/>
              <a:defRPr sz="1500">
                <a:solidFill>
                  <a:schemeClr val="tx1">
                    <a:tint val="75000"/>
                  </a:schemeClr>
                </a:solidFill>
              </a:defRPr>
            </a:lvl3pPr>
            <a:lvl4pPr marL="1282172" indent="0">
              <a:buNone/>
              <a:defRPr sz="1300">
                <a:solidFill>
                  <a:schemeClr val="tx1">
                    <a:tint val="75000"/>
                  </a:schemeClr>
                </a:solidFill>
              </a:defRPr>
            </a:lvl4pPr>
            <a:lvl5pPr marL="1709562" indent="0">
              <a:buNone/>
              <a:defRPr sz="1300">
                <a:solidFill>
                  <a:schemeClr val="tx1">
                    <a:tint val="75000"/>
                  </a:schemeClr>
                </a:solidFill>
              </a:defRPr>
            </a:lvl5pPr>
            <a:lvl6pPr marL="2136953" indent="0">
              <a:buNone/>
              <a:defRPr sz="1300">
                <a:solidFill>
                  <a:schemeClr val="tx1">
                    <a:tint val="75000"/>
                  </a:schemeClr>
                </a:solidFill>
              </a:defRPr>
            </a:lvl6pPr>
            <a:lvl7pPr marL="2564343" indent="0">
              <a:buNone/>
              <a:defRPr sz="1300">
                <a:solidFill>
                  <a:schemeClr val="tx1">
                    <a:tint val="75000"/>
                  </a:schemeClr>
                </a:solidFill>
              </a:defRPr>
            </a:lvl7pPr>
            <a:lvl8pPr marL="2991734" indent="0">
              <a:buNone/>
              <a:defRPr sz="1300">
                <a:solidFill>
                  <a:schemeClr val="tx1">
                    <a:tint val="75000"/>
                  </a:schemeClr>
                </a:solidFill>
              </a:defRPr>
            </a:lvl8pPr>
            <a:lvl9pPr marL="3419124" indent="0">
              <a:buNone/>
              <a:defRPr sz="1300">
                <a:solidFill>
                  <a:schemeClr val="tx1">
                    <a:tint val="75000"/>
                  </a:schemeClr>
                </a:solidFill>
              </a:defRPr>
            </a:lvl9pPr>
          </a:lstStyle>
          <a:p>
            <a:pPr lvl="0"/>
            <a:r>
              <a:rPr lang="fr-FR"/>
              <a:t>Modifiez les styles du texte du masque</a:t>
            </a:r>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2653076299"/>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de section 2">
    <p:bg>
      <p:bgPr>
        <a:solidFill>
          <a:schemeClr val="bg1"/>
        </a:solidFill>
        <a:effectLst/>
      </p:bgPr>
    </p:bg>
    <p:spTree>
      <p:nvGrpSpPr>
        <p:cNvPr id="1" name=""/>
        <p:cNvGrpSpPr/>
        <p:nvPr/>
      </p:nvGrpSpPr>
      <p:grpSpPr>
        <a:xfrm>
          <a:off x="0" y="0"/>
          <a:ext cx="0" cy="0"/>
          <a:chOff x="0" y="0"/>
          <a:chExt cx="0" cy="0"/>
        </a:xfrm>
      </p:grpSpPr>
      <p:sp>
        <p:nvSpPr>
          <p:cNvPr id="8" name="Forme libre 7"/>
          <p:cNvSpPr/>
          <p:nvPr userDrawn="1"/>
        </p:nvSpPr>
        <p:spPr>
          <a:xfrm>
            <a:off x="3905826" y="-31115"/>
            <a:ext cx="6407810" cy="6496075"/>
          </a:xfrm>
          <a:custGeom>
            <a:avLst/>
            <a:gdLst>
              <a:gd name="connsiteX0" fmla="*/ 154112 w 6637105"/>
              <a:gd name="connsiteY0" fmla="*/ 0 h 6431622"/>
              <a:gd name="connsiteX1" fmla="*/ 2465797 w 6637105"/>
              <a:gd name="connsiteY1" fmla="*/ 3123344 h 6431622"/>
              <a:gd name="connsiteX2" fmla="*/ 0 w 6637105"/>
              <a:gd name="connsiteY2" fmla="*/ 6431622 h 6431622"/>
              <a:gd name="connsiteX3" fmla="*/ 6637105 w 6637105"/>
              <a:gd name="connsiteY3" fmla="*/ 6431622 h 6431622"/>
              <a:gd name="connsiteX4" fmla="*/ 6637105 w 6637105"/>
              <a:gd name="connsiteY4" fmla="*/ 0 h 6431622"/>
              <a:gd name="connsiteX0" fmla="*/ 154112 w 7830905"/>
              <a:gd name="connsiteY0" fmla="*/ 0 h 6431622"/>
              <a:gd name="connsiteX1" fmla="*/ 2465797 w 7830905"/>
              <a:gd name="connsiteY1" fmla="*/ 3123344 h 6431622"/>
              <a:gd name="connsiteX2" fmla="*/ 0 w 7830905"/>
              <a:gd name="connsiteY2" fmla="*/ 6431622 h 6431622"/>
              <a:gd name="connsiteX3" fmla="*/ 6637105 w 7830905"/>
              <a:gd name="connsiteY3" fmla="*/ 6431622 h 6431622"/>
              <a:gd name="connsiteX4" fmla="*/ 7830905 w 7830905"/>
              <a:gd name="connsiteY4" fmla="*/ 25400 h 6431622"/>
              <a:gd name="connsiteX0" fmla="*/ 154112 w 7907105"/>
              <a:gd name="connsiteY0" fmla="*/ 0 h 6444322"/>
              <a:gd name="connsiteX1" fmla="*/ 2465797 w 7907105"/>
              <a:gd name="connsiteY1" fmla="*/ 3123344 h 6444322"/>
              <a:gd name="connsiteX2" fmla="*/ 0 w 7907105"/>
              <a:gd name="connsiteY2" fmla="*/ 6431622 h 6444322"/>
              <a:gd name="connsiteX3" fmla="*/ 7907105 w 7907105"/>
              <a:gd name="connsiteY3" fmla="*/ 6444322 h 6444322"/>
              <a:gd name="connsiteX4" fmla="*/ 7830905 w 7907105"/>
              <a:gd name="connsiteY4" fmla="*/ 25400 h 6444322"/>
              <a:gd name="connsiteX0" fmla="*/ 154112 w 7907105"/>
              <a:gd name="connsiteY0" fmla="*/ 12700 h 6457022"/>
              <a:gd name="connsiteX1" fmla="*/ 2465797 w 7907105"/>
              <a:gd name="connsiteY1" fmla="*/ 3136044 h 6457022"/>
              <a:gd name="connsiteX2" fmla="*/ 0 w 7907105"/>
              <a:gd name="connsiteY2" fmla="*/ 6444322 h 6457022"/>
              <a:gd name="connsiteX3" fmla="*/ 7907105 w 7907105"/>
              <a:gd name="connsiteY3" fmla="*/ 6457022 h 6457022"/>
              <a:gd name="connsiteX4" fmla="*/ 7818205 w 7907105"/>
              <a:gd name="connsiteY4" fmla="*/ 0 h 64570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38100 h 64443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38100 h 64443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12700 h 6444322"/>
              <a:gd name="connsiteX0" fmla="*/ 166018 w 7931711"/>
              <a:gd name="connsiteY0" fmla="*/ 0 h 6445910"/>
              <a:gd name="connsiteX1" fmla="*/ 2477703 w 7931711"/>
              <a:gd name="connsiteY1" fmla="*/ 3123344 h 6445910"/>
              <a:gd name="connsiteX2" fmla="*/ 0 w 7931711"/>
              <a:gd name="connsiteY2" fmla="*/ 6445910 h 6445910"/>
              <a:gd name="connsiteX3" fmla="*/ 7919011 w 7931711"/>
              <a:gd name="connsiteY3" fmla="*/ 6444322 h 6445910"/>
              <a:gd name="connsiteX4" fmla="*/ 7931711 w 7931711"/>
              <a:gd name="connsiteY4" fmla="*/ 12700 h 6445910"/>
              <a:gd name="connsiteX0" fmla="*/ 166018 w 7931711"/>
              <a:gd name="connsiteY0" fmla="*/ 0 h 6445910"/>
              <a:gd name="connsiteX1" fmla="*/ 2477703 w 7931711"/>
              <a:gd name="connsiteY1" fmla="*/ 3123344 h 6445910"/>
              <a:gd name="connsiteX2" fmla="*/ 0 w 7931711"/>
              <a:gd name="connsiteY2" fmla="*/ 6445910 h 6445910"/>
              <a:gd name="connsiteX3" fmla="*/ 5290111 w 7931711"/>
              <a:gd name="connsiteY3" fmla="*/ 6444322 h 6445910"/>
              <a:gd name="connsiteX4" fmla="*/ 7931711 w 7931711"/>
              <a:gd name="connsiteY4" fmla="*/ 12700 h 6445910"/>
              <a:gd name="connsiteX0" fmla="*/ 166018 w 7931711"/>
              <a:gd name="connsiteY0" fmla="*/ 0 h 6445910"/>
              <a:gd name="connsiteX1" fmla="*/ 2477703 w 7931711"/>
              <a:gd name="connsiteY1" fmla="*/ 3123344 h 6445910"/>
              <a:gd name="connsiteX2" fmla="*/ 0 w 7931711"/>
              <a:gd name="connsiteY2" fmla="*/ 6445910 h 6445910"/>
              <a:gd name="connsiteX3" fmla="*/ 5318686 w 7931711"/>
              <a:gd name="connsiteY3" fmla="*/ 6444322 h 6445910"/>
              <a:gd name="connsiteX4" fmla="*/ 7931711 w 7931711"/>
              <a:gd name="connsiteY4" fmla="*/ 12700 h 6445910"/>
              <a:gd name="connsiteX0" fmla="*/ 166018 w 5318699"/>
              <a:gd name="connsiteY0" fmla="*/ 0 h 6445910"/>
              <a:gd name="connsiteX1" fmla="*/ 2477703 w 5318699"/>
              <a:gd name="connsiteY1" fmla="*/ 3123344 h 6445910"/>
              <a:gd name="connsiteX2" fmla="*/ 0 w 5318699"/>
              <a:gd name="connsiteY2" fmla="*/ 6445910 h 6445910"/>
              <a:gd name="connsiteX3" fmla="*/ 5318686 w 5318699"/>
              <a:gd name="connsiteY3" fmla="*/ 6444322 h 6445910"/>
              <a:gd name="connsiteX4" fmla="*/ 4369361 w 5318699"/>
              <a:gd name="connsiteY4" fmla="*/ 1136650 h 6445910"/>
              <a:gd name="connsiteX0" fmla="*/ 166018 w 5319455"/>
              <a:gd name="connsiteY0" fmla="*/ 15875 h 6461785"/>
              <a:gd name="connsiteX1" fmla="*/ 2477703 w 5319455"/>
              <a:gd name="connsiteY1" fmla="*/ 3139219 h 6461785"/>
              <a:gd name="connsiteX2" fmla="*/ 0 w 5319455"/>
              <a:gd name="connsiteY2" fmla="*/ 6461785 h 6461785"/>
              <a:gd name="connsiteX3" fmla="*/ 5318686 w 5319455"/>
              <a:gd name="connsiteY3" fmla="*/ 6460197 h 6461785"/>
              <a:gd name="connsiteX4" fmla="*/ 5312336 w 5319455"/>
              <a:gd name="connsiteY4" fmla="*/ 0 h 6461785"/>
              <a:gd name="connsiteX0" fmla="*/ 156493 w 5319455"/>
              <a:gd name="connsiteY0" fmla="*/ 0 h 6464960"/>
              <a:gd name="connsiteX1" fmla="*/ 2477703 w 5319455"/>
              <a:gd name="connsiteY1" fmla="*/ 3142394 h 6464960"/>
              <a:gd name="connsiteX2" fmla="*/ 0 w 5319455"/>
              <a:gd name="connsiteY2" fmla="*/ 6464960 h 6464960"/>
              <a:gd name="connsiteX3" fmla="*/ 5318686 w 5319455"/>
              <a:gd name="connsiteY3" fmla="*/ 6463372 h 6464960"/>
              <a:gd name="connsiteX4" fmla="*/ 5312336 w 5319455"/>
              <a:gd name="connsiteY4" fmla="*/ 3175 h 6464960"/>
              <a:gd name="connsiteX0" fmla="*/ 156493 w 5319455"/>
              <a:gd name="connsiteY0" fmla="*/ 34925 h 6499885"/>
              <a:gd name="connsiteX1" fmla="*/ 2477703 w 5319455"/>
              <a:gd name="connsiteY1" fmla="*/ 3177319 h 6499885"/>
              <a:gd name="connsiteX2" fmla="*/ 0 w 5319455"/>
              <a:gd name="connsiteY2" fmla="*/ 6499885 h 6499885"/>
              <a:gd name="connsiteX3" fmla="*/ 5318686 w 5319455"/>
              <a:gd name="connsiteY3" fmla="*/ 6498297 h 6499885"/>
              <a:gd name="connsiteX4" fmla="*/ 5312336 w 5319455"/>
              <a:gd name="connsiteY4" fmla="*/ 0 h 6499885"/>
              <a:gd name="connsiteX0" fmla="*/ 156493 w 5338103"/>
              <a:gd name="connsiteY0" fmla="*/ 34925 h 6507822"/>
              <a:gd name="connsiteX1" fmla="*/ 2477703 w 5338103"/>
              <a:gd name="connsiteY1" fmla="*/ 3177319 h 6507822"/>
              <a:gd name="connsiteX2" fmla="*/ 0 w 5338103"/>
              <a:gd name="connsiteY2" fmla="*/ 6499885 h 6507822"/>
              <a:gd name="connsiteX3" fmla="*/ 5337736 w 5338103"/>
              <a:gd name="connsiteY3" fmla="*/ 6507822 h 6507822"/>
              <a:gd name="connsiteX4" fmla="*/ 5312336 w 5338103"/>
              <a:gd name="connsiteY4" fmla="*/ 0 h 6507822"/>
              <a:gd name="connsiteX0" fmla="*/ 156493 w 5338505"/>
              <a:gd name="connsiteY0" fmla="*/ 15875 h 6488772"/>
              <a:gd name="connsiteX1" fmla="*/ 2477703 w 5338505"/>
              <a:gd name="connsiteY1" fmla="*/ 3158269 h 6488772"/>
              <a:gd name="connsiteX2" fmla="*/ 0 w 5338505"/>
              <a:gd name="connsiteY2" fmla="*/ 6480835 h 6488772"/>
              <a:gd name="connsiteX3" fmla="*/ 5337736 w 5338505"/>
              <a:gd name="connsiteY3" fmla="*/ 6488772 h 6488772"/>
              <a:gd name="connsiteX4" fmla="*/ 5331386 w 5338505"/>
              <a:gd name="connsiteY4" fmla="*/ 0 h 6488772"/>
              <a:gd name="connsiteX0" fmla="*/ 156493 w 5345445"/>
              <a:gd name="connsiteY0" fmla="*/ 15875 h 6488772"/>
              <a:gd name="connsiteX1" fmla="*/ 2477703 w 5345445"/>
              <a:gd name="connsiteY1" fmla="*/ 3158269 h 6488772"/>
              <a:gd name="connsiteX2" fmla="*/ 0 w 5345445"/>
              <a:gd name="connsiteY2" fmla="*/ 6480835 h 6488772"/>
              <a:gd name="connsiteX3" fmla="*/ 5337736 w 5345445"/>
              <a:gd name="connsiteY3" fmla="*/ 6488772 h 6488772"/>
              <a:gd name="connsiteX4" fmla="*/ 5331386 w 5345445"/>
              <a:gd name="connsiteY4" fmla="*/ 0 h 6488772"/>
              <a:gd name="connsiteX0" fmla="*/ 156493 w 5336460"/>
              <a:gd name="connsiteY0" fmla="*/ 15875 h 6498297"/>
              <a:gd name="connsiteX1" fmla="*/ 2477703 w 5336460"/>
              <a:gd name="connsiteY1" fmla="*/ 3158269 h 6498297"/>
              <a:gd name="connsiteX2" fmla="*/ 0 w 5336460"/>
              <a:gd name="connsiteY2" fmla="*/ 6480835 h 6498297"/>
              <a:gd name="connsiteX3" fmla="*/ 5280586 w 5336460"/>
              <a:gd name="connsiteY3" fmla="*/ 6498297 h 6498297"/>
              <a:gd name="connsiteX4" fmla="*/ 5331386 w 5336460"/>
              <a:gd name="connsiteY4" fmla="*/ 0 h 6498297"/>
              <a:gd name="connsiteX0" fmla="*/ 156493 w 5345445"/>
              <a:gd name="connsiteY0" fmla="*/ 15875 h 6480835"/>
              <a:gd name="connsiteX1" fmla="*/ 2477703 w 5345445"/>
              <a:gd name="connsiteY1" fmla="*/ 3158269 h 6480835"/>
              <a:gd name="connsiteX2" fmla="*/ 0 w 5345445"/>
              <a:gd name="connsiteY2" fmla="*/ 6480835 h 6480835"/>
              <a:gd name="connsiteX3" fmla="*/ 5337736 w 5345445"/>
              <a:gd name="connsiteY3" fmla="*/ 6450672 h 6480835"/>
              <a:gd name="connsiteX4" fmla="*/ 5331386 w 5345445"/>
              <a:gd name="connsiteY4" fmla="*/ 0 h 6480835"/>
              <a:gd name="connsiteX0" fmla="*/ 156493 w 6390974"/>
              <a:gd name="connsiteY0" fmla="*/ 0 h 6464960"/>
              <a:gd name="connsiteX1" fmla="*/ 2477703 w 6390974"/>
              <a:gd name="connsiteY1" fmla="*/ 3142394 h 6464960"/>
              <a:gd name="connsiteX2" fmla="*/ 0 w 6390974"/>
              <a:gd name="connsiteY2" fmla="*/ 6464960 h 6464960"/>
              <a:gd name="connsiteX3" fmla="*/ 5337736 w 6390974"/>
              <a:gd name="connsiteY3" fmla="*/ 6434797 h 6464960"/>
              <a:gd name="connsiteX4" fmla="*/ 6390566 w 6390974"/>
              <a:gd name="connsiteY4" fmla="*/ 6985 h 6464960"/>
              <a:gd name="connsiteX0" fmla="*/ 156493 w 6402018"/>
              <a:gd name="connsiteY0" fmla="*/ 0 h 6464960"/>
              <a:gd name="connsiteX1" fmla="*/ 2477703 w 6402018"/>
              <a:gd name="connsiteY1" fmla="*/ 3142394 h 6464960"/>
              <a:gd name="connsiteX2" fmla="*/ 0 w 6402018"/>
              <a:gd name="connsiteY2" fmla="*/ 6464960 h 6464960"/>
              <a:gd name="connsiteX3" fmla="*/ 6389296 w 6402018"/>
              <a:gd name="connsiteY3" fmla="*/ 6442417 h 6464960"/>
              <a:gd name="connsiteX4" fmla="*/ 6390566 w 6402018"/>
              <a:gd name="connsiteY4" fmla="*/ 6985 h 6464960"/>
              <a:gd name="connsiteX0" fmla="*/ 156493 w 6470659"/>
              <a:gd name="connsiteY0" fmla="*/ 38735 h 6503695"/>
              <a:gd name="connsiteX1" fmla="*/ 2477703 w 6470659"/>
              <a:gd name="connsiteY1" fmla="*/ 3181129 h 6503695"/>
              <a:gd name="connsiteX2" fmla="*/ 0 w 6470659"/>
              <a:gd name="connsiteY2" fmla="*/ 6503695 h 6503695"/>
              <a:gd name="connsiteX3" fmla="*/ 6389296 w 6470659"/>
              <a:gd name="connsiteY3" fmla="*/ 6481152 h 6503695"/>
              <a:gd name="connsiteX4" fmla="*/ 6466766 w 6470659"/>
              <a:gd name="connsiteY4" fmla="*/ 0 h 6503695"/>
              <a:gd name="connsiteX0" fmla="*/ 156493 w 6515267"/>
              <a:gd name="connsiteY0" fmla="*/ 0 h 6464960"/>
              <a:gd name="connsiteX1" fmla="*/ 2477703 w 6515267"/>
              <a:gd name="connsiteY1" fmla="*/ 3142394 h 6464960"/>
              <a:gd name="connsiteX2" fmla="*/ 0 w 6515267"/>
              <a:gd name="connsiteY2" fmla="*/ 6464960 h 6464960"/>
              <a:gd name="connsiteX3" fmla="*/ 6389296 w 6515267"/>
              <a:gd name="connsiteY3" fmla="*/ 6442417 h 6464960"/>
              <a:gd name="connsiteX4" fmla="*/ 6512486 w 6515267"/>
              <a:gd name="connsiteY4" fmla="*/ 182245 h 6464960"/>
              <a:gd name="connsiteX0" fmla="*/ 156493 w 6407810"/>
              <a:gd name="connsiteY0" fmla="*/ 31115 h 6496075"/>
              <a:gd name="connsiteX1" fmla="*/ 2477703 w 6407810"/>
              <a:gd name="connsiteY1" fmla="*/ 3173509 h 6496075"/>
              <a:gd name="connsiteX2" fmla="*/ 0 w 6407810"/>
              <a:gd name="connsiteY2" fmla="*/ 6496075 h 6496075"/>
              <a:gd name="connsiteX3" fmla="*/ 6389296 w 6407810"/>
              <a:gd name="connsiteY3" fmla="*/ 6473532 h 6496075"/>
              <a:gd name="connsiteX4" fmla="*/ 6398186 w 6407810"/>
              <a:gd name="connsiteY4" fmla="*/ 0 h 6496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810" h="6496075">
                <a:moveTo>
                  <a:pt x="156493" y="31115"/>
                </a:moveTo>
                <a:lnTo>
                  <a:pt x="2477703" y="3173509"/>
                </a:lnTo>
                <a:lnTo>
                  <a:pt x="0" y="6496075"/>
                </a:lnTo>
                <a:lnTo>
                  <a:pt x="6389296" y="6473532"/>
                </a:lnTo>
                <a:cubicBezTo>
                  <a:pt x="6393529" y="4338125"/>
                  <a:pt x="6422528" y="2125882"/>
                  <a:pt x="6398186" y="0"/>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Titre 1"/>
          <p:cNvSpPr>
            <a:spLocks noGrp="1"/>
          </p:cNvSpPr>
          <p:nvPr>
            <p:ph type="title"/>
          </p:nvPr>
        </p:nvSpPr>
        <p:spPr>
          <a:xfrm>
            <a:off x="6441549" y="2442058"/>
            <a:ext cx="3534157" cy="1440000"/>
          </a:xfrm>
        </p:spPr>
        <p:txBody>
          <a:bodyPr lIns="0" tIns="0" rIns="0" anchor="ctr" anchorCtr="0"/>
          <a:lstStyle>
            <a:lvl1pPr marL="0" indent="0" algn="l">
              <a:buFontTx/>
              <a:buNone/>
              <a:defRPr lang="fr-FR" sz="3200" b="1" kern="1200" cap="all" baseline="0" dirty="0" smtClean="0">
                <a:solidFill>
                  <a:schemeClr val="bg1"/>
                </a:solidFill>
                <a:latin typeface="+mn-lt"/>
                <a:ea typeface="+mn-ea"/>
                <a:cs typeface="+mn-cs"/>
              </a:defRPr>
            </a:lvl1pPr>
          </a:lstStyle>
          <a:p>
            <a:r>
              <a:rPr lang="fr-FR"/>
              <a:t>Modifiez le style du titre</a:t>
            </a:r>
            <a:endParaRPr lang="fr-BE" dirty="0"/>
          </a:p>
        </p:txBody>
      </p:sp>
      <p:sp>
        <p:nvSpPr>
          <p:cNvPr id="17" name="Espace réservé du texte 2"/>
          <p:cNvSpPr>
            <a:spLocks noGrp="1"/>
          </p:cNvSpPr>
          <p:nvPr>
            <p:ph type="body" idx="1"/>
          </p:nvPr>
        </p:nvSpPr>
        <p:spPr>
          <a:xfrm>
            <a:off x="329185" y="2442058"/>
            <a:ext cx="5774436" cy="1440000"/>
          </a:xfrm>
          <a:prstGeom prst="rect">
            <a:avLst/>
          </a:prstGeom>
        </p:spPr>
        <p:txBody>
          <a:bodyPr lIns="0" tIns="0" rIns="0" bIns="0" anchor="ctr" anchorCtr="0">
            <a:noAutofit/>
          </a:bodyPr>
          <a:lstStyle>
            <a:lvl1pPr marL="0" indent="0" algn="r">
              <a:lnSpc>
                <a:spcPts val="2900"/>
              </a:lnSpc>
              <a:buNone/>
              <a:defRPr sz="3200" b="1" cap="all" baseline="0">
                <a:solidFill>
                  <a:schemeClr val="tx2"/>
                </a:solidFill>
              </a:defRPr>
            </a:lvl1pPr>
            <a:lvl2pPr marL="427391" indent="0">
              <a:buNone/>
              <a:defRPr sz="1700">
                <a:solidFill>
                  <a:schemeClr val="tx1">
                    <a:tint val="75000"/>
                  </a:schemeClr>
                </a:solidFill>
              </a:defRPr>
            </a:lvl2pPr>
            <a:lvl3pPr marL="854781" indent="0">
              <a:buNone/>
              <a:defRPr sz="1500">
                <a:solidFill>
                  <a:schemeClr val="tx1">
                    <a:tint val="75000"/>
                  </a:schemeClr>
                </a:solidFill>
              </a:defRPr>
            </a:lvl3pPr>
            <a:lvl4pPr marL="1282172" indent="0">
              <a:buNone/>
              <a:defRPr sz="1300">
                <a:solidFill>
                  <a:schemeClr val="tx1">
                    <a:tint val="75000"/>
                  </a:schemeClr>
                </a:solidFill>
              </a:defRPr>
            </a:lvl4pPr>
            <a:lvl5pPr marL="1709562" indent="0">
              <a:buNone/>
              <a:defRPr sz="1300">
                <a:solidFill>
                  <a:schemeClr val="tx1">
                    <a:tint val="75000"/>
                  </a:schemeClr>
                </a:solidFill>
              </a:defRPr>
            </a:lvl5pPr>
            <a:lvl6pPr marL="2136953" indent="0">
              <a:buNone/>
              <a:defRPr sz="1300">
                <a:solidFill>
                  <a:schemeClr val="tx1">
                    <a:tint val="75000"/>
                  </a:schemeClr>
                </a:solidFill>
              </a:defRPr>
            </a:lvl6pPr>
            <a:lvl7pPr marL="2564343" indent="0">
              <a:buNone/>
              <a:defRPr sz="1300">
                <a:solidFill>
                  <a:schemeClr val="tx1">
                    <a:tint val="75000"/>
                  </a:schemeClr>
                </a:solidFill>
              </a:defRPr>
            </a:lvl7pPr>
            <a:lvl8pPr marL="2991734" indent="0">
              <a:buNone/>
              <a:defRPr sz="1300">
                <a:solidFill>
                  <a:schemeClr val="tx1">
                    <a:tint val="75000"/>
                  </a:schemeClr>
                </a:solidFill>
              </a:defRPr>
            </a:lvl8pPr>
            <a:lvl9pPr marL="3419124" indent="0">
              <a:buNone/>
              <a:defRPr sz="1300">
                <a:solidFill>
                  <a:schemeClr val="tx1">
                    <a:tint val="75000"/>
                  </a:schemeClr>
                </a:solidFill>
              </a:defRPr>
            </a:lvl9pPr>
          </a:lstStyle>
          <a:p>
            <a:pPr lvl="0"/>
            <a:r>
              <a:rPr lang="fr-FR"/>
              <a:t>Modifiez les styles du texte du masque</a:t>
            </a:r>
          </a:p>
        </p:txBody>
      </p:sp>
      <p:sp>
        <p:nvSpPr>
          <p:cNvPr id="18" name="Espace réservé de la date 3"/>
          <p:cNvSpPr>
            <a:spLocks noGrp="1"/>
          </p:cNvSpPr>
          <p:nvPr>
            <p:ph type="dt" sz="half" idx="2"/>
          </p:nvPr>
        </p:nvSpPr>
        <p:spPr>
          <a:xfrm>
            <a:off x="4202766" y="6105132"/>
            <a:ext cx="1778925" cy="204788"/>
          </a:xfrm>
          <a:prstGeom prst="rect">
            <a:avLst/>
          </a:prstGeom>
        </p:spPr>
        <p:txBody>
          <a:bodyPr/>
          <a:lstStyle>
            <a:lvl1pPr algn="l">
              <a:defRPr sz="900">
                <a:solidFill>
                  <a:srgbClr val="0070C0"/>
                </a:solidFill>
              </a:defRPr>
            </a:lvl1pPr>
          </a:lstStyle>
          <a:p>
            <a:pPr>
              <a:defRPr/>
            </a:pPr>
            <a:r>
              <a:rPr lang="fr-FR"/>
              <a:t>15/06/2017</a:t>
            </a:r>
            <a:endParaRPr lang="fr-FR" dirty="0"/>
          </a:p>
        </p:txBody>
      </p:sp>
      <p:sp>
        <p:nvSpPr>
          <p:cNvPr id="19" name="Espace réservé du pied de page 4"/>
          <p:cNvSpPr>
            <a:spLocks noGrp="1"/>
          </p:cNvSpPr>
          <p:nvPr>
            <p:ph type="ftr" sz="quarter" idx="3"/>
          </p:nvPr>
        </p:nvSpPr>
        <p:spPr>
          <a:xfrm>
            <a:off x="-527988" y="6132120"/>
            <a:ext cx="4600575" cy="204788"/>
          </a:xfrm>
          <a:prstGeom prst="rect">
            <a:avLst/>
          </a:prstGeom>
        </p:spPr>
        <p:txBody>
          <a:bodyPr/>
          <a:lstStyle>
            <a:lvl1pPr>
              <a:defRPr lang="fr-FR" sz="900">
                <a:solidFill>
                  <a:srgbClr val="00B0F0"/>
                </a:solidFill>
              </a:defRPr>
            </a:lvl1pPr>
          </a:lstStyle>
          <a:p>
            <a:pPr algn="r"/>
            <a:r>
              <a:rPr lang="fr-FR"/>
              <a:t>aITB Ile de France - Assemblée Générale</a:t>
            </a:r>
            <a:endParaRPr lang="fr-FR" dirty="0"/>
          </a:p>
        </p:txBody>
      </p:sp>
      <p:sp>
        <p:nvSpPr>
          <p:cNvPr id="9" name="Espace réservé du numéro de diapositive 5"/>
          <p:cNvSpPr txBox="1">
            <a:spLocks/>
          </p:cNvSpPr>
          <p:nvPr userDrawn="1"/>
        </p:nvSpPr>
        <p:spPr>
          <a:xfrm>
            <a:off x="9669720" y="6109101"/>
            <a:ext cx="409573" cy="200819"/>
          </a:xfrm>
          <a:prstGeom prst="rect">
            <a:avLst/>
          </a:prstGeom>
        </p:spPr>
        <p:txBody>
          <a:bodyPr lIns="0" tIns="0" rIns="0" bIns="0" anchor="ctr"/>
          <a:lstStyle>
            <a:defPPr>
              <a:defRPr lang="fr-FR"/>
            </a:defPPr>
            <a:lvl1pPr algn="ctr" rtl="0" fontAlgn="base">
              <a:spcBef>
                <a:spcPct val="0"/>
              </a:spcBef>
              <a:spcAft>
                <a:spcPct val="0"/>
              </a:spcAft>
              <a:defRPr sz="920" kern="1200">
                <a:solidFill>
                  <a:schemeClr val="bg1">
                    <a:lumMod val="65000"/>
                  </a:schemeClr>
                </a:solidFill>
                <a:latin typeface="Calibri" pitchFamily="34" charset="0"/>
                <a:ea typeface="+mn-ea"/>
                <a:cs typeface="+mn-cs"/>
              </a:defRPr>
            </a:lvl1pPr>
            <a:lvl2pPr marL="427038" indent="30163" algn="l" rtl="0" fontAlgn="base">
              <a:spcBef>
                <a:spcPct val="0"/>
              </a:spcBef>
              <a:spcAft>
                <a:spcPct val="0"/>
              </a:spcAft>
              <a:defRPr kern="1200">
                <a:solidFill>
                  <a:schemeClr val="tx1"/>
                </a:solidFill>
                <a:latin typeface="Calibri" pitchFamily="34" charset="0"/>
                <a:ea typeface="+mn-ea"/>
                <a:cs typeface="+mn-cs"/>
              </a:defRPr>
            </a:lvl2pPr>
            <a:lvl3pPr marL="854075" indent="60325" algn="l" rtl="0" fontAlgn="base">
              <a:spcBef>
                <a:spcPct val="0"/>
              </a:spcBef>
              <a:spcAft>
                <a:spcPct val="0"/>
              </a:spcAft>
              <a:defRPr kern="1200">
                <a:solidFill>
                  <a:schemeClr val="tx1"/>
                </a:solidFill>
                <a:latin typeface="Calibri" pitchFamily="34" charset="0"/>
                <a:ea typeface="+mn-ea"/>
                <a:cs typeface="+mn-cs"/>
              </a:defRPr>
            </a:lvl3pPr>
            <a:lvl4pPr marL="1281113" indent="90488" algn="l" rtl="0" fontAlgn="base">
              <a:spcBef>
                <a:spcPct val="0"/>
              </a:spcBef>
              <a:spcAft>
                <a:spcPct val="0"/>
              </a:spcAft>
              <a:defRPr kern="1200">
                <a:solidFill>
                  <a:schemeClr val="tx1"/>
                </a:solidFill>
                <a:latin typeface="Calibri" pitchFamily="34" charset="0"/>
                <a:ea typeface="+mn-ea"/>
                <a:cs typeface="+mn-cs"/>
              </a:defRPr>
            </a:lvl4pPr>
            <a:lvl5pPr marL="1708150" indent="12065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fld id="{9E3690BF-0467-4E40-8083-2349BA8C06AE}" type="slidenum">
              <a:rPr lang="fr-FR" altLang="fr-FR" smtClean="0">
                <a:solidFill>
                  <a:srgbClr val="0070C0"/>
                </a:solidFill>
              </a:rPr>
              <a:pPr>
                <a:defRPr/>
              </a:pPr>
              <a:t>‹N°›</a:t>
            </a:fld>
            <a:endParaRPr lang="fr-FR" altLang="fr-FR" dirty="0">
              <a:solidFill>
                <a:srgbClr val="0070C0"/>
              </a:solidFill>
            </a:endParaRPr>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93097655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de section 2">
    <p:bg>
      <p:bgPr>
        <a:solidFill>
          <a:schemeClr val="bg1"/>
        </a:solidFill>
        <a:effectLst/>
      </p:bgPr>
    </p:bg>
    <p:spTree>
      <p:nvGrpSpPr>
        <p:cNvPr id="1" name=""/>
        <p:cNvGrpSpPr/>
        <p:nvPr/>
      </p:nvGrpSpPr>
      <p:grpSpPr>
        <a:xfrm>
          <a:off x="0" y="0"/>
          <a:ext cx="0" cy="0"/>
          <a:chOff x="0" y="0"/>
          <a:chExt cx="0" cy="0"/>
        </a:xfrm>
      </p:grpSpPr>
      <p:sp>
        <p:nvSpPr>
          <p:cNvPr id="8" name="Forme libre 7"/>
          <p:cNvSpPr/>
          <p:nvPr userDrawn="1"/>
        </p:nvSpPr>
        <p:spPr>
          <a:xfrm>
            <a:off x="2451931" y="-12827"/>
            <a:ext cx="7900540" cy="6477787"/>
          </a:xfrm>
          <a:custGeom>
            <a:avLst/>
            <a:gdLst>
              <a:gd name="connsiteX0" fmla="*/ 154112 w 6637105"/>
              <a:gd name="connsiteY0" fmla="*/ 0 h 6431622"/>
              <a:gd name="connsiteX1" fmla="*/ 2465797 w 6637105"/>
              <a:gd name="connsiteY1" fmla="*/ 3123344 h 6431622"/>
              <a:gd name="connsiteX2" fmla="*/ 0 w 6637105"/>
              <a:gd name="connsiteY2" fmla="*/ 6431622 h 6431622"/>
              <a:gd name="connsiteX3" fmla="*/ 6637105 w 6637105"/>
              <a:gd name="connsiteY3" fmla="*/ 6431622 h 6431622"/>
              <a:gd name="connsiteX4" fmla="*/ 6637105 w 6637105"/>
              <a:gd name="connsiteY4" fmla="*/ 0 h 6431622"/>
              <a:gd name="connsiteX0" fmla="*/ 154112 w 7830905"/>
              <a:gd name="connsiteY0" fmla="*/ 0 h 6431622"/>
              <a:gd name="connsiteX1" fmla="*/ 2465797 w 7830905"/>
              <a:gd name="connsiteY1" fmla="*/ 3123344 h 6431622"/>
              <a:gd name="connsiteX2" fmla="*/ 0 w 7830905"/>
              <a:gd name="connsiteY2" fmla="*/ 6431622 h 6431622"/>
              <a:gd name="connsiteX3" fmla="*/ 6637105 w 7830905"/>
              <a:gd name="connsiteY3" fmla="*/ 6431622 h 6431622"/>
              <a:gd name="connsiteX4" fmla="*/ 7830905 w 7830905"/>
              <a:gd name="connsiteY4" fmla="*/ 25400 h 6431622"/>
              <a:gd name="connsiteX0" fmla="*/ 154112 w 7907105"/>
              <a:gd name="connsiteY0" fmla="*/ 0 h 6444322"/>
              <a:gd name="connsiteX1" fmla="*/ 2465797 w 7907105"/>
              <a:gd name="connsiteY1" fmla="*/ 3123344 h 6444322"/>
              <a:gd name="connsiteX2" fmla="*/ 0 w 7907105"/>
              <a:gd name="connsiteY2" fmla="*/ 6431622 h 6444322"/>
              <a:gd name="connsiteX3" fmla="*/ 7907105 w 7907105"/>
              <a:gd name="connsiteY3" fmla="*/ 6444322 h 6444322"/>
              <a:gd name="connsiteX4" fmla="*/ 7830905 w 7907105"/>
              <a:gd name="connsiteY4" fmla="*/ 25400 h 6444322"/>
              <a:gd name="connsiteX0" fmla="*/ 154112 w 7907105"/>
              <a:gd name="connsiteY0" fmla="*/ 12700 h 6457022"/>
              <a:gd name="connsiteX1" fmla="*/ 2465797 w 7907105"/>
              <a:gd name="connsiteY1" fmla="*/ 3136044 h 6457022"/>
              <a:gd name="connsiteX2" fmla="*/ 0 w 7907105"/>
              <a:gd name="connsiteY2" fmla="*/ 6444322 h 6457022"/>
              <a:gd name="connsiteX3" fmla="*/ 7907105 w 7907105"/>
              <a:gd name="connsiteY3" fmla="*/ 6457022 h 6457022"/>
              <a:gd name="connsiteX4" fmla="*/ 7818205 w 7907105"/>
              <a:gd name="connsiteY4" fmla="*/ 0 h 64570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38100 h 64443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38100 h 6444322"/>
              <a:gd name="connsiteX0" fmla="*/ 154112 w 7919805"/>
              <a:gd name="connsiteY0" fmla="*/ 0 h 6444322"/>
              <a:gd name="connsiteX1" fmla="*/ 2465797 w 7919805"/>
              <a:gd name="connsiteY1" fmla="*/ 3123344 h 6444322"/>
              <a:gd name="connsiteX2" fmla="*/ 0 w 7919805"/>
              <a:gd name="connsiteY2" fmla="*/ 6431622 h 6444322"/>
              <a:gd name="connsiteX3" fmla="*/ 7907105 w 7919805"/>
              <a:gd name="connsiteY3" fmla="*/ 6444322 h 6444322"/>
              <a:gd name="connsiteX4" fmla="*/ 7919805 w 7919805"/>
              <a:gd name="connsiteY4" fmla="*/ 12700 h 6444322"/>
              <a:gd name="connsiteX0" fmla="*/ 166018 w 7931711"/>
              <a:gd name="connsiteY0" fmla="*/ 0 h 6445910"/>
              <a:gd name="connsiteX1" fmla="*/ 2477703 w 7931711"/>
              <a:gd name="connsiteY1" fmla="*/ 3123344 h 6445910"/>
              <a:gd name="connsiteX2" fmla="*/ 0 w 7931711"/>
              <a:gd name="connsiteY2" fmla="*/ 6445910 h 6445910"/>
              <a:gd name="connsiteX3" fmla="*/ 7919011 w 7931711"/>
              <a:gd name="connsiteY3" fmla="*/ 6444322 h 6445910"/>
              <a:gd name="connsiteX4" fmla="*/ 7931711 w 7931711"/>
              <a:gd name="connsiteY4" fmla="*/ 12700 h 6445910"/>
              <a:gd name="connsiteX0" fmla="*/ 166018 w 7931711"/>
              <a:gd name="connsiteY0" fmla="*/ 0 h 6445910"/>
              <a:gd name="connsiteX1" fmla="*/ 2477703 w 7931711"/>
              <a:gd name="connsiteY1" fmla="*/ 3123344 h 6445910"/>
              <a:gd name="connsiteX2" fmla="*/ 0 w 7931711"/>
              <a:gd name="connsiteY2" fmla="*/ 6445910 h 6445910"/>
              <a:gd name="connsiteX3" fmla="*/ 5290111 w 7931711"/>
              <a:gd name="connsiteY3" fmla="*/ 6444322 h 6445910"/>
              <a:gd name="connsiteX4" fmla="*/ 7931711 w 7931711"/>
              <a:gd name="connsiteY4" fmla="*/ 12700 h 6445910"/>
              <a:gd name="connsiteX0" fmla="*/ 166018 w 7931711"/>
              <a:gd name="connsiteY0" fmla="*/ 0 h 6445910"/>
              <a:gd name="connsiteX1" fmla="*/ 2477703 w 7931711"/>
              <a:gd name="connsiteY1" fmla="*/ 3123344 h 6445910"/>
              <a:gd name="connsiteX2" fmla="*/ 0 w 7931711"/>
              <a:gd name="connsiteY2" fmla="*/ 6445910 h 6445910"/>
              <a:gd name="connsiteX3" fmla="*/ 5318686 w 7931711"/>
              <a:gd name="connsiteY3" fmla="*/ 6444322 h 6445910"/>
              <a:gd name="connsiteX4" fmla="*/ 7931711 w 7931711"/>
              <a:gd name="connsiteY4" fmla="*/ 12700 h 6445910"/>
              <a:gd name="connsiteX0" fmla="*/ 166018 w 5318699"/>
              <a:gd name="connsiteY0" fmla="*/ 0 h 6445910"/>
              <a:gd name="connsiteX1" fmla="*/ 2477703 w 5318699"/>
              <a:gd name="connsiteY1" fmla="*/ 3123344 h 6445910"/>
              <a:gd name="connsiteX2" fmla="*/ 0 w 5318699"/>
              <a:gd name="connsiteY2" fmla="*/ 6445910 h 6445910"/>
              <a:gd name="connsiteX3" fmla="*/ 5318686 w 5318699"/>
              <a:gd name="connsiteY3" fmla="*/ 6444322 h 6445910"/>
              <a:gd name="connsiteX4" fmla="*/ 4369361 w 5318699"/>
              <a:gd name="connsiteY4" fmla="*/ 1136650 h 6445910"/>
              <a:gd name="connsiteX0" fmla="*/ 166018 w 5319455"/>
              <a:gd name="connsiteY0" fmla="*/ 15875 h 6461785"/>
              <a:gd name="connsiteX1" fmla="*/ 2477703 w 5319455"/>
              <a:gd name="connsiteY1" fmla="*/ 3139219 h 6461785"/>
              <a:gd name="connsiteX2" fmla="*/ 0 w 5319455"/>
              <a:gd name="connsiteY2" fmla="*/ 6461785 h 6461785"/>
              <a:gd name="connsiteX3" fmla="*/ 5318686 w 5319455"/>
              <a:gd name="connsiteY3" fmla="*/ 6460197 h 6461785"/>
              <a:gd name="connsiteX4" fmla="*/ 5312336 w 5319455"/>
              <a:gd name="connsiteY4" fmla="*/ 0 h 6461785"/>
              <a:gd name="connsiteX0" fmla="*/ 156493 w 5319455"/>
              <a:gd name="connsiteY0" fmla="*/ 0 h 6464960"/>
              <a:gd name="connsiteX1" fmla="*/ 2477703 w 5319455"/>
              <a:gd name="connsiteY1" fmla="*/ 3142394 h 6464960"/>
              <a:gd name="connsiteX2" fmla="*/ 0 w 5319455"/>
              <a:gd name="connsiteY2" fmla="*/ 6464960 h 6464960"/>
              <a:gd name="connsiteX3" fmla="*/ 5318686 w 5319455"/>
              <a:gd name="connsiteY3" fmla="*/ 6463372 h 6464960"/>
              <a:gd name="connsiteX4" fmla="*/ 5312336 w 5319455"/>
              <a:gd name="connsiteY4" fmla="*/ 3175 h 6464960"/>
              <a:gd name="connsiteX0" fmla="*/ 156493 w 5319455"/>
              <a:gd name="connsiteY0" fmla="*/ 34925 h 6499885"/>
              <a:gd name="connsiteX1" fmla="*/ 2477703 w 5319455"/>
              <a:gd name="connsiteY1" fmla="*/ 3177319 h 6499885"/>
              <a:gd name="connsiteX2" fmla="*/ 0 w 5319455"/>
              <a:gd name="connsiteY2" fmla="*/ 6499885 h 6499885"/>
              <a:gd name="connsiteX3" fmla="*/ 5318686 w 5319455"/>
              <a:gd name="connsiteY3" fmla="*/ 6498297 h 6499885"/>
              <a:gd name="connsiteX4" fmla="*/ 5312336 w 5319455"/>
              <a:gd name="connsiteY4" fmla="*/ 0 h 6499885"/>
              <a:gd name="connsiteX0" fmla="*/ 156493 w 5338103"/>
              <a:gd name="connsiteY0" fmla="*/ 34925 h 6507822"/>
              <a:gd name="connsiteX1" fmla="*/ 2477703 w 5338103"/>
              <a:gd name="connsiteY1" fmla="*/ 3177319 h 6507822"/>
              <a:gd name="connsiteX2" fmla="*/ 0 w 5338103"/>
              <a:gd name="connsiteY2" fmla="*/ 6499885 h 6507822"/>
              <a:gd name="connsiteX3" fmla="*/ 5337736 w 5338103"/>
              <a:gd name="connsiteY3" fmla="*/ 6507822 h 6507822"/>
              <a:gd name="connsiteX4" fmla="*/ 5312336 w 5338103"/>
              <a:gd name="connsiteY4" fmla="*/ 0 h 6507822"/>
              <a:gd name="connsiteX0" fmla="*/ 156493 w 5338505"/>
              <a:gd name="connsiteY0" fmla="*/ 15875 h 6488772"/>
              <a:gd name="connsiteX1" fmla="*/ 2477703 w 5338505"/>
              <a:gd name="connsiteY1" fmla="*/ 3158269 h 6488772"/>
              <a:gd name="connsiteX2" fmla="*/ 0 w 5338505"/>
              <a:gd name="connsiteY2" fmla="*/ 6480835 h 6488772"/>
              <a:gd name="connsiteX3" fmla="*/ 5337736 w 5338505"/>
              <a:gd name="connsiteY3" fmla="*/ 6488772 h 6488772"/>
              <a:gd name="connsiteX4" fmla="*/ 5331386 w 5338505"/>
              <a:gd name="connsiteY4" fmla="*/ 0 h 6488772"/>
              <a:gd name="connsiteX0" fmla="*/ 156493 w 5345445"/>
              <a:gd name="connsiteY0" fmla="*/ 15875 h 6488772"/>
              <a:gd name="connsiteX1" fmla="*/ 2477703 w 5345445"/>
              <a:gd name="connsiteY1" fmla="*/ 3158269 h 6488772"/>
              <a:gd name="connsiteX2" fmla="*/ 0 w 5345445"/>
              <a:gd name="connsiteY2" fmla="*/ 6480835 h 6488772"/>
              <a:gd name="connsiteX3" fmla="*/ 5337736 w 5345445"/>
              <a:gd name="connsiteY3" fmla="*/ 6488772 h 6488772"/>
              <a:gd name="connsiteX4" fmla="*/ 5331386 w 5345445"/>
              <a:gd name="connsiteY4" fmla="*/ 0 h 6488772"/>
              <a:gd name="connsiteX0" fmla="*/ 156493 w 5336460"/>
              <a:gd name="connsiteY0" fmla="*/ 15875 h 6498297"/>
              <a:gd name="connsiteX1" fmla="*/ 2477703 w 5336460"/>
              <a:gd name="connsiteY1" fmla="*/ 3158269 h 6498297"/>
              <a:gd name="connsiteX2" fmla="*/ 0 w 5336460"/>
              <a:gd name="connsiteY2" fmla="*/ 6480835 h 6498297"/>
              <a:gd name="connsiteX3" fmla="*/ 5280586 w 5336460"/>
              <a:gd name="connsiteY3" fmla="*/ 6498297 h 6498297"/>
              <a:gd name="connsiteX4" fmla="*/ 5331386 w 5336460"/>
              <a:gd name="connsiteY4" fmla="*/ 0 h 6498297"/>
              <a:gd name="connsiteX0" fmla="*/ 156493 w 5345445"/>
              <a:gd name="connsiteY0" fmla="*/ 15875 h 6480835"/>
              <a:gd name="connsiteX1" fmla="*/ 2477703 w 5345445"/>
              <a:gd name="connsiteY1" fmla="*/ 3158269 h 6480835"/>
              <a:gd name="connsiteX2" fmla="*/ 0 w 5345445"/>
              <a:gd name="connsiteY2" fmla="*/ 6480835 h 6480835"/>
              <a:gd name="connsiteX3" fmla="*/ 5337736 w 5345445"/>
              <a:gd name="connsiteY3" fmla="*/ 6450672 h 6480835"/>
              <a:gd name="connsiteX4" fmla="*/ 5331386 w 5345445"/>
              <a:gd name="connsiteY4" fmla="*/ 0 h 6480835"/>
              <a:gd name="connsiteX0" fmla="*/ 156493 w 6390974"/>
              <a:gd name="connsiteY0" fmla="*/ 0 h 6464960"/>
              <a:gd name="connsiteX1" fmla="*/ 2477703 w 6390974"/>
              <a:gd name="connsiteY1" fmla="*/ 3142394 h 6464960"/>
              <a:gd name="connsiteX2" fmla="*/ 0 w 6390974"/>
              <a:gd name="connsiteY2" fmla="*/ 6464960 h 6464960"/>
              <a:gd name="connsiteX3" fmla="*/ 5337736 w 6390974"/>
              <a:gd name="connsiteY3" fmla="*/ 6434797 h 6464960"/>
              <a:gd name="connsiteX4" fmla="*/ 6390566 w 6390974"/>
              <a:gd name="connsiteY4" fmla="*/ 6985 h 6464960"/>
              <a:gd name="connsiteX0" fmla="*/ 156493 w 6402018"/>
              <a:gd name="connsiteY0" fmla="*/ 0 h 6464960"/>
              <a:gd name="connsiteX1" fmla="*/ 2477703 w 6402018"/>
              <a:gd name="connsiteY1" fmla="*/ 3142394 h 6464960"/>
              <a:gd name="connsiteX2" fmla="*/ 0 w 6402018"/>
              <a:gd name="connsiteY2" fmla="*/ 6464960 h 6464960"/>
              <a:gd name="connsiteX3" fmla="*/ 6389296 w 6402018"/>
              <a:gd name="connsiteY3" fmla="*/ 6442417 h 6464960"/>
              <a:gd name="connsiteX4" fmla="*/ 6390566 w 6402018"/>
              <a:gd name="connsiteY4" fmla="*/ 6985 h 6464960"/>
              <a:gd name="connsiteX0" fmla="*/ 156493 w 6470659"/>
              <a:gd name="connsiteY0" fmla="*/ 38735 h 6503695"/>
              <a:gd name="connsiteX1" fmla="*/ 2477703 w 6470659"/>
              <a:gd name="connsiteY1" fmla="*/ 3181129 h 6503695"/>
              <a:gd name="connsiteX2" fmla="*/ 0 w 6470659"/>
              <a:gd name="connsiteY2" fmla="*/ 6503695 h 6503695"/>
              <a:gd name="connsiteX3" fmla="*/ 6389296 w 6470659"/>
              <a:gd name="connsiteY3" fmla="*/ 6481152 h 6503695"/>
              <a:gd name="connsiteX4" fmla="*/ 6466766 w 6470659"/>
              <a:gd name="connsiteY4" fmla="*/ 0 h 6503695"/>
              <a:gd name="connsiteX0" fmla="*/ 156493 w 6515267"/>
              <a:gd name="connsiteY0" fmla="*/ 0 h 6464960"/>
              <a:gd name="connsiteX1" fmla="*/ 2477703 w 6515267"/>
              <a:gd name="connsiteY1" fmla="*/ 3142394 h 6464960"/>
              <a:gd name="connsiteX2" fmla="*/ 0 w 6515267"/>
              <a:gd name="connsiteY2" fmla="*/ 6464960 h 6464960"/>
              <a:gd name="connsiteX3" fmla="*/ 6389296 w 6515267"/>
              <a:gd name="connsiteY3" fmla="*/ 6442417 h 6464960"/>
              <a:gd name="connsiteX4" fmla="*/ 6512486 w 6515267"/>
              <a:gd name="connsiteY4" fmla="*/ 182245 h 6464960"/>
              <a:gd name="connsiteX0" fmla="*/ 156493 w 6407810"/>
              <a:gd name="connsiteY0" fmla="*/ 31115 h 6496075"/>
              <a:gd name="connsiteX1" fmla="*/ 2477703 w 6407810"/>
              <a:gd name="connsiteY1" fmla="*/ 3173509 h 6496075"/>
              <a:gd name="connsiteX2" fmla="*/ 0 w 6407810"/>
              <a:gd name="connsiteY2" fmla="*/ 6496075 h 6496075"/>
              <a:gd name="connsiteX3" fmla="*/ 6389296 w 6407810"/>
              <a:gd name="connsiteY3" fmla="*/ 6473532 h 6496075"/>
              <a:gd name="connsiteX4" fmla="*/ 6398186 w 6407810"/>
              <a:gd name="connsiteY4" fmla="*/ 0 h 6496075"/>
              <a:gd name="connsiteX0" fmla="*/ 156493 w 7879805"/>
              <a:gd name="connsiteY0" fmla="*/ 12827 h 6477787"/>
              <a:gd name="connsiteX1" fmla="*/ 2477703 w 7879805"/>
              <a:gd name="connsiteY1" fmla="*/ 3155221 h 6477787"/>
              <a:gd name="connsiteX2" fmla="*/ 0 w 7879805"/>
              <a:gd name="connsiteY2" fmla="*/ 6477787 h 6477787"/>
              <a:gd name="connsiteX3" fmla="*/ 6389296 w 7879805"/>
              <a:gd name="connsiteY3" fmla="*/ 6455244 h 6477787"/>
              <a:gd name="connsiteX4" fmla="*/ 7879514 w 7879805"/>
              <a:gd name="connsiteY4" fmla="*/ 0 h 6477787"/>
              <a:gd name="connsiteX0" fmla="*/ 156493 w 7900540"/>
              <a:gd name="connsiteY0" fmla="*/ 12827 h 6477787"/>
              <a:gd name="connsiteX1" fmla="*/ 2477703 w 7900540"/>
              <a:gd name="connsiteY1" fmla="*/ 3155221 h 6477787"/>
              <a:gd name="connsiteX2" fmla="*/ 0 w 7900540"/>
              <a:gd name="connsiteY2" fmla="*/ 6477787 h 6477787"/>
              <a:gd name="connsiteX3" fmla="*/ 7898056 w 7900540"/>
              <a:gd name="connsiteY3" fmla="*/ 6427812 h 6477787"/>
              <a:gd name="connsiteX4" fmla="*/ 7879514 w 7900540"/>
              <a:gd name="connsiteY4" fmla="*/ 0 h 6477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0540" h="6477787">
                <a:moveTo>
                  <a:pt x="156493" y="12827"/>
                </a:moveTo>
                <a:lnTo>
                  <a:pt x="2477703" y="3155221"/>
                </a:lnTo>
                <a:lnTo>
                  <a:pt x="0" y="6477787"/>
                </a:lnTo>
                <a:lnTo>
                  <a:pt x="7898056" y="6427812"/>
                </a:lnTo>
                <a:cubicBezTo>
                  <a:pt x="7902289" y="4292405"/>
                  <a:pt x="7903856" y="2125882"/>
                  <a:pt x="7879514" y="0"/>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Titre 1"/>
          <p:cNvSpPr>
            <a:spLocks noGrp="1"/>
          </p:cNvSpPr>
          <p:nvPr>
            <p:ph type="title"/>
          </p:nvPr>
        </p:nvSpPr>
        <p:spPr>
          <a:xfrm>
            <a:off x="5010149" y="2442058"/>
            <a:ext cx="4965557" cy="1440000"/>
          </a:xfrm>
        </p:spPr>
        <p:txBody>
          <a:bodyPr lIns="0" tIns="0" rIns="0" anchor="ctr" anchorCtr="0"/>
          <a:lstStyle>
            <a:lvl1pPr marL="0" indent="0" algn="l">
              <a:buFontTx/>
              <a:buNone/>
              <a:defRPr lang="fr-FR" sz="3200" b="1" kern="1200" cap="all" baseline="0" dirty="0" smtClean="0">
                <a:solidFill>
                  <a:schemeClr val="bg1"/>
                </a:solidFill>
                <a:latin typeface="+mn-lt"/>
                <a:ea typeface="+mn-ea"/>
                <a:cs typeface="+mn-cs"/>
              </a:defRPr>
            </a:lvl1pPr>
          </a:lstStyle>
          <a:p>
            <a:r>
              <a:rPr lang="fr-FR"/>
              <a:t>Modifiez le style du titre</a:t>
            </a:r>
            <a:endParaRPr lang="fr-BE" dirty="0"/>
          </a:p>
        </p:txBody>
      </p:sp>
      <p:sp>
        <p:nvSpPr>
          <p:cNvPr id="17" name="Espace réservé du texte 2"/>
          <p:cNvSpPr>
            <a:spLocks noGrp="1"/>
          </p:cNvSpPr>
          <p:nvPr>
            <p:ph type="body" idx="1"/>
          </p:nvPr>
        </p:nvSpPr>
        <p:spPr>
          <a:xfrm>
            <a:off x="329185" y="2442058"/>
            <a:ext cx="4270247" cy="1440000"/>
          </a:xfrm>
          <a:prstGeom prst="rect">
            <a:avLst/>
          </a:prstGeom>
        </p:spPr>
        <p:txBody>
          <a:bodyPr lIns="0" tIns="0" rIns="0" bIns="0" anchor="ctr" anchorCtr="0">
            <a:noAutofit/>
          </a:bodyPr>
          <a:lstStyle>
            <a:lvl1pPr marL="0" indent="0" algn="r">
              <a:lnSpc>
                <a:spcPts val="2900"/>
              </a:lnSpc>
              <a:buNone/>
              <a:defRPr sz="3200" b="1" cap="all" baseline="0">
                <a:solidFill>
                  <a:schemeClr val="tx2"/>
                </a:solidFill>
              </a:defRPr>
            </a:lvl1pPr>
            <a:lvl2pPr marL="427391" indent="0">
              <a:buNone/>
              <a:defRPr sz="1700">
                <a:solidFill>
                  <a:schemeClr val="tx1">
                    <a:tint val="75000"/>
                  </a:schemeClr>
                </a:solidFill>
              </a:defRPr>
            </a:lvl2pPr>
            <a:lvl3pPr marL="854781" indent="0">
              <a:buNone/>
              <a:defRPr sz="1500">
                <a:solidFill>
                  <a:schemeClr val="tx1">
                    <a:tint val="75000"/>
                  </a:schemeClr>
                </a:solidFill>
              </a:defRPr>
            </a:lvl3pPr>
            <a:lvl4pPr marL="1282172" indent="0">
              <a:buNone/>
              <a:defRPr sz="1300">
                <a:solidFill>
                  <a:schemeClr val="tx1">
                    <a:tint val="75000"/>
                  </a:schemeClr>
                </a:solidFill>
              </a:defRPr>
            </a:lvl4pPr>
            <a:lvl5pPr marL="1709562" indent="0">
              <a:buNone/>
              <a:defRPr sz="1300">
                <a:solidFill>
                  <a:schemeClr val="tx1">
                    <a:tint val="75000"/>
                  </a:schemeClr>
                </a:solidFill>
              </a:defRPr>
            </a:lvl5pPr>
            <a:lvl6pPr marL="2136953" indent="0">
              <a:buNone/>
              <a:defRPr sz="1300">
                <a:solidFill>
                  <a:schemeClr val="tx1">
                    <a:tint val="75000"/>
                  </a:schemeClr>
                </a:solidFill>
              </a:defRPr>
            </a:lvl6pPr>
            <a:lvl7pPr marL="2564343" indent="0">
              <a:buNone/>
              <a:defRPr sz="1300">
                <a:solidFill>
                  <a:schemeClr val="tx1">
                    <a:tint val="75000"/>
                  </a:schemeClr>
                </a:solidFill>
              </a:defRPr>
            </a:lvl7pPr>
            <a:lvl8pPr marL="2991734" indent="0">
              <a:buNone/>
              <a:defRPr sz="1300">
                <a:solidFill>
                  <a:schemeClr val="tx1">
                    <a:tint val="75000"/>
                  </a:schemeClr>
                </a:solidFill>
              </a:defRPr>
            </a:lvl8pPr>
            <a:lvl9pPr marL="3419124" indent="0">
              <a:buNone/>
              <a:defRPr sz="1300">
                <a:solidFill>
                  <a:schemeClr val="tx1">
                    <a:tint val="75000"/>
                  </a:schemeClr>
                </a:solidFill>
              </a:defRPr>
            </a:lvl9pPr>
          </a:lstStyle>
          <a:p>
            <a:pPr lvl="0"/>
            <a:r>
              <a:rPr lang="fr-FR"/>
              <a:t>Modifiez les styles du texte du masque</a:t>
            </a:r>
          </a:p>
        </p:txBody>
      </p:sp>
      <p:sp>
        <p:nvSpPr>
          <p:cNvPr id="18" name="Espace réservé de la date 3"/>
          <p:cNvSpPr>
            <a:spLocks noGrp="1"/>
          </p:cNvSpPr>
          <p:nvPr>
            <p:ph type="dt" sz="half" idx="2"/>
          </p:nvPr>
        </p:nvSpPr>
        <p:spPr>
          <a:xfrm>
            <a:off x="1852612" y="6105132"/>
            <a:ext cx="842964" cy="204788"/>
          </a:xfrm>
          <a:prstGeom prst="rect">
            <a:avLst/>
          </a:prstGeom>
        </p:spPr>
        <p:txBody>
          <a:bodyPr/>
          <a:lstStyle>
            <a:lvl1pPr algn="l">
              <a:defRPr sz="900">
                <a:solidFill>
                  <a:srgbClr val="00B0F0"/>
                </a:solidFill>
              </a:defRPr>
            </a:lvl1pPr>
          </a:lstStyle>
          <a:p>
            <a:pPr>
              <a:defRPr/>
            </a:pPr>
            <a:r>
              <a:rPr lang="fr-FR"/>
              <a:t>15/06/2017</a:t>
            </a:r>
            <a:endParaRPr lang="fr-FR" dirty="0"/>
          </a:p>
        </p:txBody>
      </p:sp>
      <p:sp>
        <p:nvSpPr>
          <p:cNvPr id="19" name="Espace réservé du pied de page 4"/>
          <p:cNvSpPr>
            <a:spLocks noGrp="1"/>
          </p:cNvSpPr>
          <p:nvPr>
            <p:ph type="ftr" sz="quarter" idx="3"/>
          </p:nvPr>
        </p:nvSpPr>
        <p:spPr>
          <a:xfrm>
            <a:off x="2695576" y="6105132"/>
            <a:ext cx="4600575" cy="204788"/>
          </a:xfrm>
          <a:prstGeom prst="rect">
            <a:avLst/>
          </a:prstGeom>
        </p:spPr>
        <p:txBody>
          <a:bodyPr/>
          <a:lstStyle>
            <a:lvl1pPr algn="l">
              <a:defRPr lang="fr-FR" sz="900">
                <a:solidFill>
                  <a:srgbClr val="0070C0"/>
                </a:solidFill>
              </a:defRPr>
            </a:lvl1pPr>
          </a:lstStyle>
          <a:p>
            <a:r>
              <a:rPr lang="fr-FR"/>
              <a:t>aITB Ile de France - Assemblée Générale</a:t>
            </a:r>
            <a:endParaRPr lang="fr-FR" dirty="0"/>
          </a:p>
        </p:txBody>
      </p:sp>
      <p:sp>
        <p:nvSpPr>
          <p:cNvPr id="9" name="Espace réservé du numéro de diapositive 5"/>
          <p:cNvSpPr txBox="1">
            <a:spLocks/>
          </p:cNvSpPr>
          <p:nvPr userDrawn="1"/>
        </p:nvSpPr>
        <p:spPr>
          <a:xfrm>
            <a:off x="9669720" y="6109101"/>
            <a:ext cx="409573" cy="200819"/>
          </a:xfrm>
          <a:prstGeom prst="rect">
            <a:avLst/>
          </a:prstGeom>
        </p:spPr>
        <p:txBody>
          <a:bodyPr lIns="0" tIns="0" rIns="0" bIns="0" anchor="ctr"/>
          <a:lstStyle>
            <a:defPPr>
              <a:defRPr lang="fr-FR"/>
            </a:defPPr>
            <a:lvl1pPr algn="ctr" rtl="0" fontAlgn="base">
              <a:spcBef>
                <a:spcPct val="0"/>
              </a:spcBef>
              <a:spcAft>
                <a:spcPct val="0"/>
              </a:spcAft>
              <a:defRPr sz="920" kern="1200">
                <a:solidFill>
                  <a:schemeClr val="bg1">
                    <a:lumMod val="65000"/>
                  </a:schemeClr>
                </a:solidFill>
                <a:latin typeface="Calibri" pitchFamily="34" charset="0"/>
                <a:ea typeface="+mn-ea"/>
                <a:cs typeface="+mn-cs"/>
              </a:defRPr>
            </a:lvl1pPr>
            <a:lvl2pPr marL="427038" indent="30163" algn="l" rtl="0" fontAlgn="base">
              <a:spcBef>
                <a:spcPct val="0"/>
              </a:spcBef>
              <a:spcAft>
                <a:spcPct val="0"/>
              </a:spcAft>
              <a:defRPr kern="1200">
                <a:solidFill>
                  <a:schemeClr val="tx1"/>
                </a:solidFill>
                <a:latin typeface="Calibri" pitchFamily="34" charset="0"/>
                <a:ea typeface="+mn-ea"/>
                <a:cs typeface="+mn-cs"/>
              </a:defRPr>
            </a:lvl2pPr>
            <a:lvl3pPr marL="854075" indent="60325" algn="l" rtl="0" fontAlgn="base">
              <a:spcBef>
                <a:spcPct val="0"/>
              </a:spcBef>
              <a:spcAft>
                <a:spcPct val="0"/>
              </a:spcAft>
              <a:defRPr kern="1200">
                <a:solidFill>
                  <a:schemeClr val="tx1"/>
                </a:solidFill>
                <a:latin typeface="Calibri" pitchFamily="34" charset="0"/>
                <a:ea typeface="+mn-ea"/>
                <a:cs typeface="+mn-cs"/>
              </a:defRPr>
            </a:lvl3pPr>
            <a:lvl4pPr marL="1281113" indent="90488" algn="l" rtl="0" fontAlgn="base">
              <a:spcBef>
                <a:spcPct val="0"/>
              </a:spcBef>
              <a:spcAft>
                <a:spcPct val="0"/>
              </a:spcAft>
              <a:defRPr kern="1200">
                <a:solidFill>
                  <a:schemeClr val="tx1"/>
                </a:solidFill>
                <a:latin typeface="Calibri" pitchFamily="34" charset="0"/>
                <a:ea typeface="+mn-ea"/>
                <a:cs typeface="+mn-cs"/>
              </a:defRPr>
            </a:lvl4pPr>
            <a:lvl5pPr marL="1708150" indent="12065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fld id="{9E3690BF-0467-4E40-8083-2349BA8C06AE}" type="slidenum">
              <a:rPr lang="fr-FR" altLang="fr-FR" smtClean="0">
                <a:solidFill>
                  <a:srgbClr val="0070C0"/>
                </a:solidFill>
              </a:rPr>
              <a:pPr>
                <a:defRPr/>
              </a:pPr>
              <a:t>‹N°›</a:t>
            </a:fld>
            <a:endParaRPr lang="fr-FR" altLang="fr-FR" dirty="0">
              <a:solidFill>
                <a:srgbClr val="0070C0"/>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341106059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 début de section">
    <p:spTree>
      <p:nvGrpSpPr>
        <p:cNvPr id="1" name=""/>
        <p:cNvGrpSpPr/>
        <p:nvPr/>
      </p:nvGrpSpPr>
      <p:grpSpPr>
        <a:xfrm>
          <a:off x="0" y="0"/>
          <a:ext cx="0" cy="0"/>
          <a:chOff x="0" y="0"/>
          <a:chExt cx="0" cy="0"/>
        </a:xfrm>
      </p:grpSpPr>
      <p:grpSp>
        <p:nvGrpSpPr>
          <p:cNvPr id="13" name="Groupe 12"/>
          <p:cNvGrpSpPr/>
          <p:nvPr userDrawn="1"/>
        </p:nvGrpSpPr>
        <p:grpSpPr>
          <a:xfrm rot="10800000">
            <a:off x="9077250" y="5218114"/>
            <a:ext cx="1191599" cy="1190624"/>
            <a:chOff x="-8462" y="0"/>
            <a:chExt cx="629392" cy="628877"/>
          </a:xfrm>
        </p:grpSpPr>
        <p:sp>
          <p:nvSpPr>
            <p:cNvPr id="14" name="Rectangle 13"/>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2" name="Groupe 1"/>
          <p:cNvGrpSpPr/>
          <p:nvPr userDrawn="1"/>
        </p:nvGrpSpPr>
        <p:grpSpPr>
          <a:xfrm>
            <a:off x="-8462" y="0"/>
            <a:ext cx="1191599" cy="1190624"/>
            <a:chOff x="-8462" y="0"/>
            <a:chExt cx="629392" cy="628877"/>
          </a:xfrm>
        </p:grpSpPr>
        <p:sp>
          <p:nvSpPr>
            <p:cNvPr id="10" name="Rectangle 9"/>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5" name="Titre 1"/>
          <p:cNvSpPr>
            <a:spLocks noGrp="1"/>
          </p:cNvSpPr>
          <p:nvPr>
            <p:ph type="title"/>
          </p:nvPr>
        </p:nvSpPr>
        <p:spPr>
          <a:xfrm>
            <a:off x="698365" y="322528"/>
            <a:ext cx="911244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20" name="Espace réservé du pied de page 4"/>
          <p:cNvSpPr>
            <a:spLocks noGrp="1"/>
          </p:cNvSpPr>
          <p:nvPr>
            <p:ph type="ftr" sz="quarter" idx="3"/>
          </p:nvPr>
        </p:nvSpPr>
        <p:spPr>
          <a:xfrm>
            <a:off x="2106799" y="6155265"/>
            <a:ext cx="6969278" cy="208758"/>
          </a:xfrm>
          <a:prstGeom prst="rect">
            <a:avLst/>
          </a:prstGeom>
        </p:spPr>
        <p:txBody>
          <a:bodyPr/>
          <a:lstStyle>
            <a:lvl1pPr algn="r">
              <a:defRPr lang="fr-FR" sz="900">
                <a:solidFill>
                  <a:schemeClr val="accent1"/>
                </a:solidFill>
              </a:defRPr>
            </a:lvl1pPr>
          </a:lstStyle>
          <a:p>
            <a:r>
              <a:rPr lang="fr-FR"/>
              <a:t>aITB Ile de France - Assemblée Générale</a:t>
            </a:r>
            <a:endParaRPr lang="fr-FR" dirty="0"/>
          </a:p>
        </p:txBody>
      </p:sp>
      <p:sp>
        <p:nvSpPr>
          <p:cNvPr id="23" name="Espace réservé de la date 3"/>
          <p:cNvSpPr>
            <a:spLocks noGrp="1"/>
          </p:cNvSpPr>
          <p:nvPr>
            <p:ph type="dt" sz="half" idx="2"/>
          </p:nvPr>
        </p:nvSpPr>
        <p:spPr>
          <a:xfrm>
            <a:off x="9054811" y="6155263"/>
            <a:ext cx="1201554" cy="208759"/>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24" name="Espace réservé du numéro de diapositive 5"/>
          <p:cNvSpPr>
            <a:spLocks noGrp="1"/>
          </p:cNvSpPr>
          <p:nvPr>
            <p:ph type="sldNum" sz="quarter" idx="20"/>
          </p:nvPr>
        </p:nvSpPr>
        <p:spPr>
          <a:xfrm>
            <a:off x="9980848" y="5017294"/>
            <a:ext cx="275517" cy="200819"/>
          </a:xfrm>
        </p:spPr>
        <p:txBody>
          <a:bodyPr lIns="0" tIns="0" rIns="0" bIns="0" anchor="ctr"/>
          <a:lstStyle>
            <a:lvl1pPr algn="ctr">
              <a:defRPr sz="920">
                <a:solidFill>
                  <a:schemeClr val="accent1"/>
                </a:solidFill>
              </a:defRPr>
            </a:lvl1pPr>
          </a:lstStyle>
          <a:p>
            <a:pPr>
              <a:defRPr/>
            </a:pPr>
            <a:fld id="{AD6D8727-71C2-4218-A3F3-BE77562F779E}" type="slidenum">
              <a:rPr lang="fr-FR" altLang="fr-FR" smtClean="0"/>
              <a:pPr>
                <a:defRPr/>
              </a:pPr>
              <a:t>‹N°›</a:t>
            </a:fld>
            <a:endParaRPr lang="fr-FR" altLang="fr-FR" dirty="0"/>
          </a:p>
        </p:txBody>
      </p:sp>
      <p:sp>
        <p:nvSpPr>
          <p:cNvPr id="22" name="Espace réservé du contenu 2"/>
          <p:cNvSpPr>
            <a:spLocks noGrp="1"/>
          </p:cNvSpPr>
          <p:nvPr>
            <p:ph sz="half" idx="1"/>
          </p:nvPr>
        </p:nvSpPr>
        <p:spPr>
          <a:xfrm>
            <a:off x="1120406" y="1190624"/>
            <a:ext cx="8690405" cy="4751217"/>
          </a:xfrm>
          <a:prstGeom prst="rect">
            <a:avLst/>
          </a:prstGeom>
        </p:spPr>
        <p:txBody>
          <a:bodyPr/>
          <a:lstStyle>
            <a:lvl1pPr marL="319088" indent="-319088">
              <a:buClr>
                <a:srgbClr val="00B050"/>
              </a:buClr>
              <a:buSzPct val="90000"/>
              <a:buFont typeface="Wingdings" pitchFamily="2" charset="2"/>
              <a:buChar char="l"/>
              <a:defRPr lang="fr-FR" sz="1900" kern="1200" dirty="0" smtClean="0">
                <a:solidFill>
                  <a:schemeClr val="tx2"/>
                </a:solidFill>
                <a:latin typeface="+mn-lt"/>
                <a:ea typeface="+mn-ea"/>
                <a:cs typeface="+mn-cs"/>
              </a:defRPr>
            </a:lvl1pPr>
            <a:lvl2pPr marL="693738" indent="-266700">
              <a:buFont typeface="Wingdings" pitchFamily="2" charset="2"/>
              <a:buChar char="§"/>
              <a:defRPr sz="1800">
                <a:solidFill>
                  <a:schemeClr val="tx2"/>
                </a:solidFill>
              </a:defRPr>
            </a:lvl2pPr>
            <a:lvl3pPr marL="1068388" indent="-212725">
              <a:buClr>
                <a:srgbClr val="00B050"/>
              </a:buClr>
              <a:buSzPct val="60000"/>
              <a:buFont typeface="Wingdings" pitchFamily="2" charset="2"/>
              <a:buChar char="l"/>
              <a:defRPr sz="1600"/>
            </a:lvl3pPr>
            <a:lvl4pPr marL="1495425" indent="-212725">
              <a:buFont typeface="Wingdings" pitchFamily="2" charset="2"/>
              <a:buChar char="§"/>
              <a:defRPr sz="1400"/>
            </a:lvl4pPr>
            <a:lvl5pPr marL="1922463" indent="-212725">
              <a:buClr>
                <a:srgbClr val="00B050"/>
              </a:buClr>
              <a:buFont typeface="Arial" pitchFamily="34" charset="0"/>
              <a:buChar char="•"/>
              <a:defRPr sz="14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27" name="Espace réservé du texte 31"/>
          <p:cNvSpPr>
            <a:spLocks noGrp="1"/>
          </p:cNvSpPr>
          <p:nvPr>
            <p:ph type="body" sz="quarter" idx="14" hasCustomPrompt="1"/>
          </p:nvPr>
        </p:nvSpPr>
        <p:spPr>
          <a:xfrm>
            <a:off x="827502" y="25569"/>
            <a:ext cx="340854" cy="235339"/>
          </a:xfrm>
          <a:prstGeom prst="rect">
            <a:avLst/>
          </a:prstGeom>
        </p:spPr>
        <p:txBody>
          <a:bodyPr anchor="ctr">
            <a:noAutofit/>
          </a:bodyPr>
          <a:lstStyle>
            <a:lvl1pPr marL="0" indent="0" algn="r">
              <a:buFontTx/>
              <a:buNone/>
              <a:defRPr sz="1200" b="1">
                <a:solidFill>
                  <a:schemeClr val="accent1"/>
                </a:solidFill>
                <a:latin typeface="+mj-lt"/>
              </a:defRPr>
            </a:lvl1pPr>
            <a:lvl2pPr marL="292081" indent="0">
              <a:buFontTx/>
              <a:buNone/>
              <a:defRPr sz="1051">
                <a:solidFill>
                  <a:srgbClr val="A1A7AC"/>
                </a:solidFill>
              </a:defRPr>
            </a:lvl2pPr>
            <a:lvl3pPr marL="584162" indent="0">
              <a:buFontTx/>
              <a:buNone/>
              <a:defRPr sz="1051">
                <a:solidFill>
                  <a:srgbClr val="A1A7AC"/>
                </a:solidFill>
              </a:defRPr>
            </a:lvl3pPr>
            <a:lvl4pPr marL="876243" indent="0">
              <a:buFontTx/>
              <a:buNone/>
              <a:defRPr sz="1051">
                <a:solidFill>
                  <a:srgbClr val="A1A7AC"/>
                </a:solidFill>
              </a:defRPr>
            </a:lvl4pPr>
            <a:lvl5pPr marL="1168324" indent="0">
              <a:buFontTx/>
              <a:buNone/>
              <a:defRPr sz="1051">
                <a:solidFill>
                  <a:srgbClr val="A1A7AC"/>
                </a:solidFill>
              </a:defRPr>
            </a:lvl5pPr>
          </a:lstStyle>
          <a:p>
            <a:pPr lvl="0"/>
            <a:r>
              <a:rPr lang="fr-FR" dirty="0"/>
              <a:t>.</a:t>
            </a:r>
          </a:p>
        </p:txBody>
      </p:sp>
      <p:sp>
        <p:nvSpPr>
          <p:cNvPr id="28" name="Espace réservé du contenu 27"/>
          <p:cNvSpPr>
            <a:spLocks noGrp="1"/>
          </p:cNvSpPr>
          <p:nvPr>
            <p:ph sz="quarter" idx="13"/>
          </p:nvPr>
        </p:nvSpPr>
        <p:spPr>
          <a:xfrm>
            <a:off x="1250940" y="25569"/>
            <a:ext cx="3580153" cy="236862"/>
          </a:xfrm>
          <a:prstGeom prst="rect">
            <a:avLst/>
          </a:prstGeom>
        </p:spPr>
        <p:txBody>
          <a:bodyPr lIns="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2243379914"/>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onne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513080" y="1323975"/>
            <a:ext cx="4532207" cy="4400869"/>
          </a:xfrm>
          <a:prstGeom prst="rect">
            <a:avLst/>
          </a:prstGeom>
        </p:spPr>
        <p:txBody>
          <a:bodyPr/>
          <a:lstStyle>
            <a:lvl1pPr marL="319088" indent="-319088">
              <a:buClr>
                <a:srgbClr val="00B050"/>
              </a:buClr>
              <a:buSzPct val="90000"/>
              <a:buFont typeface="Wingdings" pitchFamily="2" charset="2"/>
              <a:buChar char="l"/>
              <a:defRPr lang="fr-FR" sz="1900" kern="1200" dirty="0" smtClean="0">
                <a:solidFill>
                  <a:srgbClr val="00307E"/>
                </a:solidFill>
                <a:latin typeface="+mn-lt"/>
                <a:ea typeface="+mn-ea"/>
                <a:cs typeface="+mn-cs"/>
              </a:defRPr>
            </a:lvl1pPr>
            <a:lvl2pPr marL="693738" indent="-266700">
              <a:buFont typeface="Wingdings" pitchFamily="2" charset="2"/>
              <a:buChar char="§"/>
              <a:defRPr sz="1800">
                <a:solidFill>
                  <a:srgbClr val="00307E"/>
                </a:solidFill>
              </a:defRPr>
            </a:lvl2pPr>
            <a:lvl3pPr marL="1068388" indent="-212725">
              <a:buClr>
                <a:srgbClr val="00B050"/>
              </a:buClr>
              <a:buSzPct val="60000"/>
              <a:buFont typeface="Wingdings" pitchFamily="2" charset="2"/>
              <a:buChar char="l"/>
              <a:defRPr sz="1600"/>
            </a:lvl3pPr>
            <a:lvl4pPr marL="1495425" indent="-212725">
              <a:buFont typeface="Wingdings" pitchFamily="2" charset="2"/>
              <a:buChar char="§"/>
              <a:defRPr sz="1400"/>
            </a:lvl4pPr>
            <a:lvl5pPr marL="1922463" indent="-212725">
              <a:buClr>
                <a:srgbClr val="00B050"/>
              </a:buClr>
              <a:buFont typeface="Arial" pitchFamily="34" charset="0"/>
              <a:buChar char="•"/>
              <a:defRPr sz="14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4" name="Espace réservé du contenu 3"/>
          <p:cNvSpPr>
            <a:spLocks noGrp="1"/>
          </p:cNvSpPr>
          <p:nvPr>
            <p:ph sz="half" idx="2"/>
          </p:nvPr>
        </p:nvSpPr>
        <p:spPr>
          <a:xfrm>
            <a:off x="5216313" y="1323975"/>
            <a:ext cx="4532207" cy="4400869"/>
          </a:xfrm>
          <a:prstGeom prst="rect">
            <a:avLst/>
          </a:prstGeom>
        </p:spPr>
        <p:txBody>
          <a:bodyPr/>
          <a:lstStyle>
            <a:lvl1pPr marL="319088" indent="-319088">
              <a:buClr>
                <a:srgbClr val="00B050"/>
              </a:buClr>
              <a:buSzPct val="90000"/>
              <a:buFont typeface="Wingdings" pitchFamily="2" charset="2"/>
              <a:buChar char="l"/>
              <a:defRPr lang="fr-FR" sz="1900" kern="1200" dirty="0" smtClean="0">
                <a:solidFill>
                  <a:schemeClr val="tx2"/>
                </a:solidFill>
                <a:latin typeface="+mn-lt"/>
                <a:ea typeface="+mn-ea"/>
                <a:cs typeface="+mn-cs"/>
              </a:defRPr>
            </a:lvl1pPr>
            <a:lvl2pPr marL="693738" indent="-266700">
              <a:buFont typeface="Wingdings" pitchFamily="2" charset="2"/>
              <a:buChar char="§"/>
              <a:defRPr sz="1800">
                <a:solidFill>
                  <a:schemeClr val="tx2"/>
                </a:solidFill>
              </a:defRPr>
            </a:lvl2pPr>
            <a:lvl3pPr marL="1141413" indent="-285750">
              <a:buClr>
                <a:srgbClr val="00B050"/>
              </a:buClr>
              <a:buSzPct val="60000"/>
              <a:buFont typeface="Wingdings" pitchFamily="2" charset="2"/>
              <a:buChar char="l"/>
              <a:defRPr sz="1600"/>
            </a:lvl3pPr>
            <a:lvl4pPr marL="1495425" indent="-212725">
              <a:buFont typeface="Wingdings" pitchFamily="2" charset="2"/>
              <a:buChar char="§"/>
              <a:defRPr sz="1400"/>
            </a:lvl4pPr>
            <a:lvl5pPr marL="1922463" indent="-212725">
              <a:buClr>
                <a:srgbClr val="00B050"/>
              </a:buClr>
              <a:buFont typeface="Arial" pitchFamily="34" charset="0"/>
              <a:buChar char="•"/>
              <a:defRPr sz="14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grpSp>
        <p:nvGrpSpPr>
          <p:cNvPr id="23" name="Groupe 22"/>
          <p:cNvGrpSpPr/>
          <p:nvPr userDrawn="1"/>
        </p:nvGrpSpPr>
        <p:grpSpPr>
          <a:xfrm rot="10800000">
            <a:off x="9077250" y="5218114"/>
            <a:ext cx="1191599" cy="1190624"/>
            <a:chOff x="-8462" y="0"/>
            <a:chExt cx="629392" cy="628877"/>
          </a:xfrm>
        </p:grpSpPr>
        <p:sp>
          <p:nvSpPr>
            <p:cNvPr id="24" name="Rectangle 23"/>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Rectangle 27"/>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32" name="Groupe 31"/>
          <p:cNvGrpSpPr/>
          <p:nvPr userDrawn="1"/>
        </p:nvGrpSpPr>
        <p:grpSpPr>
          <a:xfrm>
            <a:off x="-8462" y="0"/>
            <a:ext cx="1191599" cy="1190624"/>
            <a:chOff x="-8462" y="0"/>
            <a:chExt cx="629392" cy="628877"/>
          </a:xfrm>
        </p:grpSpPr>
        <p:sp>
          <p:nvSpPr>
            <p:cNvPr id="33" name="Rectangle 32"/>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Rectangle 33"/>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5" name="Titre 1"/>
          <p:cNvSpPr>
            <a:spLocks noGrp="1"/>
          </p:cNvSpPr>
          <p:nvPr>
            <p:ph type="title"/>
          </p:nvPr>
        </p:nvSpPr>
        <p:spPr>
          <a:xfrm>
            <a:off x="698365" y="322528"/>
            <a:ext cx="911244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38" name="Espace réservé du pied de page 4"/>
          <p:cNvSpPr>
            <a:spLocks noGrp="1"/>
          </p:cNvSpPr>
          <p:nvPr>
            <p:ph type="ftr" sz="quarter" idx="3"/>
          </p:nvPr>
        </p:nvSpPr>
        <p:spPr>
          <a:xfrm>
            <a:off x="2106799" y="6155265"/>
            <a:ext cx="6969278" cy="208758"/>
          </a:xfrm>
          <a:prstGeom prst="rect">
            <a:avLst/>
          </a:prstGeom>
        </p:spPr>
        <p:txBody>
          <a:bodyPr/>
          <a:lstStyle>
            <a:lvl1pPr algn="r">
              <a:defRPr lang="fr-FR" sz="900">
                <a:solidFill>
                  <a:schemeClr val="accent1"/>
                </a:solidFill>
              </a:defRPr>
            </a:lvl1pPr>
          </a:lstStyle>
          <a:p>
            <a:r>
              <a:rPr lang="fr-FR"/>
              <a:t>aITB Ile de France - Assemblée Générale</a:t>
            </a:r>
            <a:endParaRPr lang="fr-FR" dirty="0"/>
          </a:p>
        </p:txBody>
      </p:sp>
      <p:sp>
        <p:nvSpPr>
          <p:cNvPr id="39" name="Espace réservé de la date 3"/>
          <p:cNvSpPr>
            <a:spLocks noGrp="1"/>
          </p:cNvSpPr>
          <p:nvPr>
            <p:ph type="dt" sz="half" idx="15"/>
          </p:nvPr>
        </p:nvSpPr>
        <p:spPr>
          <a:xfrm>
            <a:off x="9054811" y="6155263"/>
            <a:ext cx="1201554" cy="208759"/>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41" name="Espace réservé du numéro de diapositive 5"/>
          <p:cNvSpPr>
            <a:spLocks noGrp="1"/>
          </p:cNvSpPr>
          <p:nvPr>
            <p:ph type="sldNum" sz="quarter" idx="20"/>
          </p:nvPr>
        </p:nvSpPr>
        <p:spPr>
          <a:xfrm>
            <a:off x="9980848" y="5017294"/>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sp>
        <p:nvSpPr>
          <p:cNvPr id="19" name="Espace réservé du texte 31"/>
          <p:cNvSpPr>
            <a:spLocks noGrp="1"/>
          </p:cNvSpPr>
          <p:nvPr>
            <p:ph type="body" sz="quarter" idx="14" hasCustomPrompt="1"/>
          </p:nvPr>
        </p:nvSpPr>
        <p:spPr>
          <a:xfrm>
            <a:off x="827502" y="25569"/>
            <a:ext cx="340854" cy="235339"/>
          </a:xfrm>
          <a:prstGeom prst="rect">
            <a:avLst/>
          </a:prstGeom>
        </p:spPr>
        <p:txBody>
          <a:bodyPr anchor="ctr">
            <a:noAutofit/>
          </a:bodyPr>
          <a:lstStyle>
            <a:lvl1pPr marL="0" indent="0" algn="r">
              <a:buFontTx/>
              <a:buNone/>
              <a:defRPr sz="1200" b="1">
                <a:solidFill>
                  <a:schemeClr val="accent1"/>
                </a:solidFill>
                <a:latin typeface="+mj-lt"/>
              </a:defRPr>
            </a:lvl1pPr>
            <a:lvl2pPr marL="292081" indent="0">
              <a:buFontTx/>
              <a:buNone/>
              <a:defRPr sz="1051">
                <a:solidFill>
                  <a:srgbClr val="A1A7AC"/>
                </a:solidFill>
              </a:defRPr>
            </a:lvl2pPr>
            <a:lvl3pPr marL="584162" indent="0">
              <a:buFontTx/>
              <a:buNone/>
              <a:defRPr sz="1051">
                <a:solidFill>
                  <a:srgbClr val="A1A7AC"/>
                </a:solidFill>
              </a:defRPr>
            </a:lvl3pPr>
            <a:lvl4pPr marL="876243" indent="0">
              <a:buFontTx/>
              <a:buNone/>
              <a:defRPr sz="1051">
                <a:solidFill>
                  <a:srgbClr val="A1A7AC"/>
                </a:solidFill>
              </a:defRPr>
            </a:lvl4pPr>
            <a:lvl5pPr marL="1168324" indent="0">
              <a:buFontTx/>
              <a:buNone/>
              <a:defRPr sz="1051">
                <a:solidFill>
                  <a:srgbClr val="A1A7AC"/>
                </a:solidFill>
              </a:defRPr>
            </a:lvl5pPr>
          </a:lstStyle>
          <a:p>
            <a:pPr lvl="0"/>
            <a:r>
              <a:rPr lang="fr-FR" dirty="0"/>
              <a:t>.</a:t>
            </a:r>
          </a:p>
        </p:txBody>
      </p:sp>
      <p:sp>
        <p:nvSpPr>
          <p:cNvPr id="20" name="Espace réservé du contenu 27"/>
          <p:cNvSpPr>
            <a:spLocks noGrp="1"/>
          </p:cNvSpPr>
          <p:nvPr>
            <p:ph sz="quarter" idx="13"/>
          </p:nvPr>
        </p:nvSpPr>
        <p:spPr>
          <a:xfrm>
            <a:off x="1250940" y="25569"/>
            <a:ext cx="3580153" cy="236862"/>
          </a:xfrm>
          <a:prstGeom prst="rect">
            <a:avLst/>
          </a:prstGeom>
        </p:spPr>
        <p:txBody>
          <a:bodyPr lIns="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18" name="Imag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286191842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aison (avec Titre de section)">
    <p:spTree>
      <p:nvGrpSpPr>
        <p:cNvPr id="1" name=""/>
        <p:cNvGrpSpPr/>
        <p:nvPr/>
      </p:nvGrpSpPr>
      <p:grpSpPr>
        <a:xfrm>
          <a:off x="0" y="0"/>
          <a:ext cx="0" cy="0"/>
          <a:chOff x="0" y="0"/>
          <a:chExt cx="0" cy="0"/>
        </a:xfrm>
      </p:grpSpPr>
      <p:sp>
        <p:nvSpPr>
          <p:cNvPr id="27" name="Espace réservé du contenu 2"/>
          <p:cNvSpPr>
            <a:spLocks noGrp="1"/>
          </p:cNvSpPr>
          <p:nvPr>
            <p:ph sz="half" idx="21"/>
          </p:nvPr>
        </p:nvSpPr>
        <p:spPr>
          <a:xfrm>
            <a:off x="513081" y="1885197"/>
            <a:ext cx="4532206" cy="3842503"/>
          </a:xfrm>
          <a:prstGeom prst="rect">
            <a:avLst/>
          </a:prstGeom>
          <a:solidFill>
            <a:schemeClr val="bg1"/>
          </a:solidFill>
          <a:effectLst>
            <a:outerShdw dist="88900" dir="6960000" algn="t" rotWithShape="0">
              <a:prstClr val="black">
                <a:alpha val="30000"/>
              </a:prstClr>
            </a:outerShdw>
          </a:effectLst>
        </p:spPr>
        <p:txBody>
          <a:bodyPr/>
          <a:lstStyle>
            <a:lvl1pPr marL="320543" indent="-320543">
              <a:buClr>
                <a:srgbClr val="00B050"/>
              </a:buClr>
              <a:buSzPct val="90000"/>
              <a:buFont typeface="Wingdings" pitchFamily="2" charset="2"/>
              <a:buChar char="l"/>
              <a:defRPr sz="1900">
                <a:solidFill>
                  <a:schemeClr val="tx2"/>
                </a:solidFill>
              </a:defRPr>
            </a:lvl1pPr>
            <a:lvl2pPr marL="694510" indent="-267119">
              <a:buClr>
                <a:schemeClr val="tx2"/>
              </a:buClr>
              <a:buFont typeface="Wingdings" pitchFamily="2" charset="2"/>
              <a:buChar char="§"/>
              <a:defRPr sz="1700">
                <a:solidFill>
                  <a:schemeClr val="tx2"/>
                </a:solidFill>
              </a:defRPr>
            </a:lvl2pPr>
            <a:lvl3pPr marL="1068476" indent="-213695">
              <a:buClr>
                <a:srgbClr val="66747C"/>
              </a:buClr>
              <a:buSzPct val="110000"/>
              <a:buFont typeface="Arial" pitchFamily="34" charset="0"/>
              <a:buChar char="•"/>
              <a:defRPr sz="1500"/>
            </a:lvl3pPr>
            <a:lvl4pPr marL="1495867" indent="-213695">
              <a:buClr>
                <a:srgbClr val="00378B"/>
              </a:buClr>
              <a:buFont typeface="Wingdings" pitchFamily="2" charset="2"/>
              <a:buChar char="§"/>
              <a:defRPr sz="1300"/>
            </a:lvl4pPr>
            <a:lvl5pPr marL="1923258" indent="-213695">
              <a:buClr>
                <a:schemeClr val="bg1">
                  <a:lumMod val="50000"/>
                </a:schemeClr>
              </a:buClr>
              <a:buFont typeface="Arial" pitchFamily="34" charset="0"/>
              <a:buChar char="•"/>
              <a:defRPr sz="10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23" name="Espace réservé du texte 2"/>
          <p:cNvSpPr>
            <a:spLocks noGrp="1"/>
          </p:cNvSpPr>
          <p:nvPr>
            <p:ph type="body" idx="1"/>
          </p:nvPr>
        </p:nvSpPr>
        <p:spPr>
          <a:xfrm>
            <a:off x="513081" y="1450379"/>
            <a:ext cx="4533989" cy="436545"/>
          </a:xfrm>
          <a:prstGeom prst="rect">
            <a:avLst/>
          </a:prstGeom>
          <a:solidFill>
            <a:schemeClr val="accent1"/>
          </a:solidFill>
          <a:effectLst>
            <a:outerShdw dist="88900" dir="6960000" algn="t" rotWithShape="0">
              <a:prstClr val="black">
                <a:alpha val="30000"/>
              </a:prstClr>
            </a:outerShdw>
          </a:effectLst>
        </p:spPr>
        <p:txBody>
          <a:bodyPr anchor="b"/>
          <a:lstStyle>
            <a:lvl1pPr marL="0" indent="0">
              <a:lnSpc>
                <a:spcPts val="2000"/>
              </a:lnSpc>
              <a:buNone/>
              <a:defRPr sz="2000" b="1">
                <a:solidFill>
                  <a:schemeClr val="bg1"/>
                </a:solidFill>
              </a:defRPr>
            </a:lvl1pPr>
            <a:lvl2pPr marL="427391" indent="0">
              <a:buNone/>
              <a:defRPr sz="1900" b="1"/>
            </a:lvl2pPr>
            <a:lvl3pPr marL="854781" indent="0">
              <a:buNone/>
              <a:defRPr sz="1700" b="1"/>
            </a:lvl3pPr>
            <a:lvl4pPr marL="1282172" indent="0">
              <a:buNone/>
              <a:defRPr sz="1500" b="1"/>
            </a:lvl4pPr>
            <a:lvl5pPr marL="1709562" indent="0">
              <a:buNone/>
              <a:defRPr sz="1500" b="1"/>
            </a:lvl5pPr>
            <a:lvl6pPr marL="2136953" indent="0">
              <a:buNone/>
              <a:defRPr sz="1500" b="1"/>
            </a:lvl6pPr>
            <a:lvl7pPr marL="2564343" indent="0">
              <a:buNone/>
              <a:defRPr sz="1500" b="1"/>
            </a:lvl7pPr>
            <a:lvl8pPr marL="2991734" indent="0">
              <a:buNone/>
              <a:defRPr sz="1500" b="1"/>
            </a:lvl8pPr>
            <a:lvl9pPr marL="3419124" indent="0">
              <a:buNone/>
              <a:defRPr sz="1500" b="1"/>
            </a:lvl9pPr>
          </a:lstStyle>
          <a:p>
            <a:pPr lvl="0"/>
            <a:r>
              <a:rPr lang="fr-FR"/>
              <a:t>Modifiez les styles du texte du masque</a:t>
            </a:r>
          </a:p>
        </p:txBody>
      </p:sp>
      <p:sp>
        <p:nvSpPr>
          <p:cNvPr id="24" name="Espace réservé du texte 4"/>
          <p:cNvSpPr>
            <a:spLocks noGrp="1"/>
          </p:cNvSpPr>
          <p:nvPr>
            <p:ph type="body" sz="quarter" idx="3"/>
          </p:nvPr>
        </p:nvSpPr>
        <p:spPr>
          <a:xfrm>
            <a:off x="5217775" y="1450379"/>
            <a:ext cx="4535770" cy="436545"/>
          </a:xfrm>
          <a:prstGeom prst="rect">
            <a:avLst/>
          </a:prstGeom>
          <a:solidFill>
            <a:schemeClr val="accent1"/>
          </a:solidFill>
          <a:effectLst>
            <a:outerShdw dist="88900" dir="6960000" algn="t" rotWithShape="0">
              <a:prstClr val="black">
                <a:alpha val="30000"/>
              </a:prstClr>
            </a:outerShdw>
          </a:effectLst>
        </p:spPr>
        <p:txBody>
          <a:bodyPr anchor="b"/>
          <a:lstStyle>
            <a:lvl1pPr marL="0" indent="0">
              <a:lnSpc>
                <a:spcPts val="2000"/>
              </a:lnSpc>
              <a:buNone/>
              <a:defRPr sz="2000" b="1">
                <a:solidFill>
                  <a:schemeClr val="bg1"/>
                </a:solidFill>
              </a:defRPr>
            </a:lvl1pPr>
            <a:lvl2pPr marL="427391" indent="0">
              <a:buNone/>
              <a:defRPr sz="1900" b="1"/>
            </a:lvl2pPr>
            <a:lvl3pPr marL="854781" indent="0">
              <a:buNone/>
              <a:defRPr sz="1700" b="1"/>
            </a:lvl3pPr>
            <a:lvl4pPr marL="1282172" indent="0">
              <a:buNone/>
              <a:defRPr sz="1500" b="1"/>
            </a:lvl4pPr>
            <a:lvl5pPr marL="1709562" indent="0">
              <a:buNone/>
              <a:defRPr sz="1500" b="1"/>
            </a:lvl5pPr>
            <a:lvl6pPr marL="2136953" indent="0">
              <a:buNone/>
              <a:defRPr sz="1500" b="1"/>
            </a:lvl6pPr>
            <a:lvl7pPr marL="2564343" indent="0">
              <a:buNone/>
              <a:defRPr sz="1500" b="1"/>
            </a:lvl7pPr>
            <a:lvl8pPr marL="2991734" indent="0">
              <a:buNone/>
              <a:defRPr sz="1500" b="1"/>
            </a:lvl8pPr>
            <a:lvl9pPr marL="3419124" indent="0">
              <a:buNone/>
              <a:defRPr sz="1500" b="1"/>
            </a:lvl9pPr>
          </a:lstStyle>
          <a:p>
            <a:pPr lvl="0"/>
            <a:r>
              <a:rPr lang="fr-FR"/>
              <a:t>Modifiez les styles du texte du masque</a:t>
            </a:r>
          </a:p>
        </p:txBody>
      </p:sp>
      <p:sp>
        <p:nvSpPr>
          <p:cNvPr id="22" name="Espace réservé du contenu 2"/>
          <p:cNvSpPr>
            <a:spLocks noGrp="1"/>
          </p:cNvSpPr>
          <p:nvPr>
            <p:ph sz="half" idx="25"/>
          </p:nvPr>
        </p:nvSpPr>
        <p:spPr>
          <a:xfrm>
            <a:off x="5217775" y="1885197"/>
            <a:ext cx="4526300" cy="3842503"/>
          </a:xfrm>
          <a:prstGeom prst="rect">
            <a:avLst/>
          </a:prstGeom>
          <a:solidFill>
            <a:schemeClr val="bg1"/>
          </a:solidFill>
          <a:effectLst>
            <a:outerShdw dist="88900" dir="6960000" algn="t" rotWithShape="0">
              <a:prstClr val="black">
                <a:alpha val="30000"/>
              </a:prstClr>
            </a:outerShdw>
          </a:effectLst>
        </p:spPr>
        <p:txBody>
          <a:bodyPr/>
          <a:lstStyle>
            <a:lvl1pPr marL="320543" indent="-320543">
              <a:buClr>
                <a:srgbClr val="00B050"/>
              </a:buClr>
              <a:buSzPct val="90000"/>
              <a:buFont typeface="Wingdings" pitchFamily="2" charset="2"/>
              <a:buChar char="l"/>
              <a:defRPr sz="1900">
                <a:solidFill>
                  <a:schemeClr val="tx2"/>
                </a:solidFill>
              </a:defRPr>
            </a:lvl1pPr>
            <a:lvl2pPr marL="694510" indent="-267119">
              <a:buClr>
                <a:schemeClr val="tx2"/>
              </a:buClr>
              <a:buFont typeface="Wingdings" pitchFamily="2" charset="2"/>
              <a:buChar char="§"/>
              <a:defRPr sz="1700">
                <a:solidFill>
                  <a:schemeClr val="tx2"/>
                </a:solidFill>
              </a:defRPr>
            </a:lvl2pPr>
            <a:lvl3pPr marL="1068476" indent="-213695">
              <a:buClr>
                <a:srgbClr val="66747C"/>
              </a:buClr>
              <a:buSzPct val="110000"/>
              <a:buFont typeface="Arial" pitchFamily="34" charset="0"/>
              <a:buChar char="•"/>
              <a:defRPr sz="1500"/>
            </a:lvl3pPr>
            <a:lvl4pPr marL="1495867" indent="-213695">
              <a:buClr>
                <a:srgbClr val="00378B"/>
              </a:buClr>
              <a:buFont typeface="Wingdings" pitchFamily="2" charset="2"/>
              <a:buChar char="§"/>
              <a:defRPr sz="1300"/>
            </a:lvl4pPr>
            <a:lvl5pPr marL="1923258" indent="-213695">
              <a:buClr>
                <a:schemeClr val="bg1">
                  <a:lumMod val="50000"/>
                </a:schemeClr>
              </a:buClr>
              <a:buFont typeface="Arial" pitchFamily="34" charset="0"/>
              <a:buChar char="•"/>
              <a:defRPr sz="10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grpSp>
        <p:nvGrpSpPr>
          <p:cNvPr id="31" name="Groupe 30"/>
          <p:cNvGrpSpPr/>
          <p:nvPr userDrawn="1"/>
        </p:nvGrpSpPr>
        <p:grpSpPr>
          <a:xfrm rot="10800000">
            <a:off x="9077250" y="5218114"/>
            <a:ext cx="1191599" cy="1190624"/>
            <a:chOff x="-8462" y="0"/>
            <a:chExt cx="629392" cy="628877"/>
          </a:xfrm>
        </p:grpSpPr>
        <p:sp>
          <p:nvSpPr>
            <p:cNvPr id="32" name="Rectangle 31"/>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Rectangle 32"/>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37" name="Groupe 36"/>
          <p:cNvGrpSpPr/>
          <p:nvPr userDrawn="1"/>
        </p:nvGrpSpPr>
        <p:grpSpPr>
          <a:xfrm>
            <a:off x="-8462" y="0"/>
            <a:ext cx="1191599" cy="1190624"/>
            <a:chOff x="-8462" y="0"/>
            <a:chExt cx="629392" cy="628877"/>
          </a:xfrm>
        </p:grpSpPr>
        <p:sp>
          <p:nvSpPr>
            <p:cNvPr id="38" name="Rectangle 37"/>
            <p:cNvSpPr/>
            <p:nvPr userDrawn="1"/>
          </p:nvSpPr>
          <p:spPr>
            <a:xfrm rot="5400000">
              <a:off x="230174" y="-238636"/>
              <a:ext cx="152119" cy="6293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9" name="Rectangle 38"/>
            <p:cNvSpPr/>
            <p:nvPr userDrawn="1"/>
          </p:nvSpPr>
          <p:spPr>
            <a:xfrm>
              <a:off x="-8462" y="0"/>
              <a:ext cx="152119" cy="628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40" name="Titre 1"/>
          <p:cNvSpPr>
            <a:spLocks noGrp="1"/>
          </p:cNvSpPr>
          <p:nvPr>
            <p:ph type="title"/>
          </p:nvPr>
        </p:nvSpPr>
        <p:spPr>
          <a:xfrm>
            <a:off x="698365" y="322528"/>
            <a:ext cx="9112446" cy="765866"/>
          </a:xfrm>
          <a:noFill/>
        </p:spPr>
        <p:txBody>
          <a:bodyPr anchor="t" anchorCtr="0">
            <a:noAutofit/>
          </a:bodyPr>
          <a:lstStyle>
            <a:lvl1pPr marL="0" indent="0" algn="r">
              <a:lnSpc>
                <a:spcPts val="2400"/>
              </a:lnSpc>
              <a:buSzPct val="100000"/>
              <a:buFontTx/>
              <a:buNone/>
              <a:defRPr lang="fr-FR" sz="2628" b="0" kern="1200" baseline="0" dirty="0" smtClean="0">
                <a:solidFill>
                  <a:schemeClr val="accent1"/>
                </a:solidFill>
                <a:latin typeface="+mn-lt"/>
                <a:ea typeface="+mn-ea"/>
                <a:cs typeface="+mn-cs"/>
              </a:defRPr>
            </a:lvl1pPr>
          </a:lstStyle>
          <a:p>
            <a:pPr lvl="0"/>
            <a:r>
              <a:rPr lang="fr-FR"/>
              <a:t>Modifiez le style du titre</a:t>
            </a:r>
            <a:endParaRPr lang="fr-FR" dirty="0"/>
          </a:p>
        </p:txBody>
      </p:sp>
      <p:sp>
        <p:nvSpPr>
          <p:cNvPr id="47" name="Espace réservé du pied de page 4"/>
          <p:cNvSpPr>
            <a:spLocks noGrp="1"/>
          </p:cNvSpPr>
          <p:nvPr>
            <p:ph type="ftr" sz="quarter" idx="26"/>
          </p:nvPr>
        </p:nvSpPr>
        <p:spPr>
          <a:xfrm>
            <a:off x="2106799" y="6155265"/>
            <a:ext cx="6969278" cy="208758"/>
          </a:xfrm>
          <a:prstGeom prst="rect">
            <a:avLst/>
          </a:prstGeom>
        </p:spPr>
        <p:txBody>
          <a:bodyPr/>
          <a:lstStyle>
            <a:lvl1pPr algn="r">
              <a:defRPr lang="fr-FR" sz="900">
                <a:solidFill>
                  <a:schemeClr val="accent1"/>
                </a:solidFill>
              </a:defRPr>
            </a:lvl1pPr>
          </a:lstStyle>
          <a:p>
            <a:r>
              <a:rPr lang="fr-FR"/>
              <a:t>aITB Ile de France - Assemblée Générale</a:t>
            </a:r>
            <a:endParaRPr lang="fr-FR" dirty="0"/>
          </a:p>
        </p:txBody>
      </p:sp>
      <p:sp>
        <p:nvSpPr>
          <p:cNvPr id="48" name="Espace réservé de la date 3"/>
          <p:cNvSpPr>
            <a:spLocks noGrp="1"/>
          </p:cNvSpPr>
          <p:nvPr>
            <p:ph type="dt" sz="half" idx="2"/>
          </p:nvPr>
        </p:nvSpPr>
        <p:spPr>
          <a:xfrm>
            <a:off x="9054811" y="6155263"/>
            <a:ext cx="1201554" cy="208759"/>
          </a:xfrm>
          <a:prstGeom prst="rect">
            <a:avLst/>
          </a:prstGeom>
        </p:spPr>
        <p:txBody>
          <a:bodyPr/>
          <a:lstStyle>
            <a:lvl1pPr algn="l">
              <a:defRPr sz="900">
                <a:solidFill>
                  <a:srgbClr val="0A6CAF"/>
                </a:solidFill>
              </a:defRPr>
            </a:lvl1pPr>
          </a:lstStyle>
          <a:p>
            <a:pPr>
              <a:defRPr/>
            </a:pPr>
            <a:r>
              <a:rPr lang="fr-FR"/>
              <a:t>15/06/2017</a:t>
            </a:r>
            <a:endParaRPr lang="fr-FR" dirty="0"/>
          </a:p>
        </p:txBody>
      </p:sp>
      <p:sp>
        <p:nvSpPr>
          <p:cNvPr id="50" name="Espace réservé du numéro de diapositive 5"/>
          <p:cNvSpPr>
            <a:spLocks noGrp="1"/>
          </p:cNvSpPr>
          <p:nvPr>
            <p:ph type="sldNum" sz="quarter" idx="20"/>
          </p:nvPr>
        </p:nvSpPr>
        <p:spPr>
          <a:xfrm>
            <a:off x="9980848" y="5017294"/>
            <a:ext cx="275517" cy="200819"/>
          </a:xfrm>
        </p:spPr>
        <p:txBody>
          <a:bodyPr lIns="0" tIns="0" rIns="0" bIns="0" anchor="ctr"/>
          <a:lstStyle>
            <a:lvl1pPr algn="ctr">
              <a:defRPr sz="920">
                <a:solidFill>
                  <a:schemeClr val="accent1"/>
                </a:solidFill>
              </a:defRPr>
            </a:lvl1pPr>
          </a:lstStyle>
          <a:p>
            <a:pPr>
              <a:defRPr/>
            </a:pPr>
            <a:fld id="{9E3690BF-0467-4E40-8083-2349BA8C06AE}" type="slidenum">
              <a:rPr lang="fr-FR" altLang="fr-FR" smtClean="0"/>
              <a:pPr>
                <a:defRPr/>
              </a:pPr>
              <a:t>‹N°›</a:t>
            </a:fld>
            <a:endParaRPr lang="fr-FR" altLang="fr-FR" dirty="0"/>
          </a:p>
        </p:txBody>
      </p:sp>
      <p:sp>
        <p:nvSpPr>
          <p:cNvPr id="21" name="Espace réservé du texte 31"/>
          <p:cNvSpPr>
            <a:spLocks noGrp="1"/>
          </p:cNvSpPr>
          <p:nvPr>
            <p:ph type="body" sz="quarter" idx="14" hasCustomPrompt="1"/>
          </p:nvPr>
        </p:nvSpPr>
        <p:spPr>
          <a:xfrm>
            <a:off x="827502" y="25569"/>
            <a:ext cx="340854" cy="235339"/>
          </a:xfrm>
          <a:prstGeom prst="rect">
            <a:avLst/>
          </a:prstGeom>
        </p:spPr>
        <p:txBody>
          <a:bodyPr anchor="ctr">
            <a:noAutofit/>
          </a:bodyPr>
          <a:lstStyle>
            <a:lvl1pPr marL="0" indent="0" algn="r">
              <a:buFontTx/>
              <a:buNone/>
              <a:defRPr sz="1200" b="1">
                <a:solidFill>
                  <a:schemeClr val="accent1"/>
                </a:solidFill>
                <a:latin typeface="+mj-lt"/>
              </a:defRPr>
            </a:lvl1pPr>
            <a:lvl2pPr marL="292081" indent="0">
              <a:buFontTx/>
              <a:buNone/>
              <a:defRPr sz="1051">
                <a:solidFill>
                  <a:srgbClr val="A1A7AC"/>
                </a:solidFill>
              </a:defRPr>
            </a:lvl2pPr>
            <a:lvl3pPr marL="584162" indent="0">
              <a:buFontTx/>
              <a:buNone/>
              <a:defRPr sz="1051">
                <a:solidFill>
                  <a:srgbClr val="A1A7AC"/>
                </a:solidFill>
              </a:defRPr>
            </a:lvl3pPr>
            <a:lvl4pPr marL="876243" indent="0">
              <a:buFontTx/>
              <a:buNone/>
              <a:defRPr sz="1051">
                <a:solidFill>
                  <a:srgbClr val="A1A7AC"/>
                </a:solidFill>
              </a:defRPr>
            </a:lvl4pPr>
            <a:lvl5pPr marL="1168324" indent="0">
              <a:buFontTx/>
              <a:buNone/>
              <a:defRPr sz="1051">
                <a:solidFill>
                  <a:srgbClr val="A1A7AC"/>
                </a:solidFill>
              </a:defRPr>
            </a:lvl5pPr>
          </a:lstStyle>
          <a:p>
            <a:pPr lvl="0"/>
            <a:r>
              <a:rPr lang="fr-FR" dirty="0"/>
              <a:t>.</a:t>
            </a:r>
          </a:p>
        </p:txBody>
      </p:sp>
      <p:sp>
        <p:nvSpPr>
          <p:cNvPr id="25" name="Espace réservé du contenu 27"/>
          <p:cNvSpPr>
            <a:spLocks noGrp="1"/>
          </p:cNvSpPr>
          <p:nvPr>
            <p:ph sz="quarter" idx="13"/>
          </p:nvPr>
        </p:nvSpPr>
        <p:spPr>
          <a:xfrm>
            <a:off x="1250940" y="25569"/>
            <a:ext cx="3580153" cy="236862"/>
          </a:xfrm>
          <a:prstGeom prst="rect">
            <a:avLst/>
          </a:prstGeom>
        </p:spPr>
        <p:txBody>
          <a:bodyPr lIns="0" anchor="ctr">
            <a:noAutofit/>
          </a:bodyPr>
          <a:lstStyle>
            <a:lvl1pPr marL="0" indent="0">
              <a:buFontTx/>
              <a:buNone/>
              <a:defRPr sz="1050" b="1" cap="all" baseline="0">
                <a:solidFill>
                  <a:schemeClr val="accent1"/>
                </a:solidFill>
                <a:latin typeface="+mj-lt"/>
              </a:defRPr>
            </a:lvl1pPr>
            <a:lvl2pPr marL="292081" indent="0">
              <a:buFontTx/>
              <a:buNone/>
              <a:defRPr/>
            </a:lvl2pPr>
            <a:lvl3pPr marL="584162" indent="0">
              <a:buFontTx/>
              <a:buNone/>
              <a:defRPr/>
            </a:lvl3pPr>
            <a:lvl4pPr marL="876243" indent="0">
              <a:buFontTx/>
              <a:buNone/>
              <a:defRPr/>
            </a:lvl4pPr>
            <a:lvl5pPr marL="1168324" indent="0">
              <a:buFontTx/>
              <a:buNone/>
              <a:defRPr/>
            </a:lvl5pPr>
          </a:lstStyle>
          <a:p>
            <a:pPr lvl="0"/>
            <a:r>
              <a:rPr lang="fr-FR"/>
              <a:t>Modifiez les styles du texte du masque</a:t>
            </a:r>
          </a:p>
        </p:txBody>
      </p:sp>
      <p:pic>
        <p:nvPicPr>
          <p:cNvPr id="20" name="Imag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66" y="5784089"/>
            <a:ext cx="631096" cy="624649"/>
          </a:xfrm>
          <a:prstGeom prst="rect">
            <a:avLst/>
          </a:prstGeom>
        </p:spPr>
      </p:pic>
    </p:spTree>
    <p:extLst>
      <p:ext uri="{BB962C8B-B14F-4D97-AF65-F5344CB8AC3E}">
        <p14:creationId xmlns:p14="http://schemas.microsoft.com/office/powerpoint/2010/main" val="162800787"/>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0" y="0"/>
            <a:ext cx="102616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0000" tIns="42739" rIns="85478" bIns="0" numCol="1" anchor="b" anchorCtr="0" compatLnSpc="1">
            <a:prstTxWarp prst="textNoShape">
              <a:avLst/>
            </a:prstTxWarp>
          </a:bodyPr>
          <a:lstStyle/>
          <a:p>
            <a:pPr lvl="0"/>
            <a:r>
              <a:rPr lang="fr-FR" dirty="0"/>
              <a:t>Cliquez pour modifier le style du titre</a:t>
            </a:r>
            <a:endParaRPr lang="fr-BE" dirty="0"/>
          </a:p>
        </p:txBody>
      </p:sp>
      <p:sp>
        <p:nvSpPr>
          <p:cNvPr id="11" name="Espace réservé du pied de page 4"/>
          <p:cNvSpPr txBox="1">
            <a:spLocks/>
          </p:cNvSpPr>
          <p:nvPr/>
        </p:nvSpPr>
        <p:spPr>
          <a:xfrm>
            <a:off x="1562100" y="5180013"/>
            <a:ext cx="7115175" cy="365125"/>
          </a:xfrm>
          <a:prstGeom prst="rect">
            <a:avLst/>
          </a:prstGeom>
        </p:spPr>
        <p:txBody>
          <a:bodyPr/>
          <a:lstStyle>
            <a:defPPr>
              <a:defRPr lang="fr-FR"/>
            </a:defPPr>
            <a:lvl1pPr algn="l" rtl="0" fontAlgn="base">
              <a:spcBef>
                <a:spcPct val="0"/>
              </a:spcBef>
              <a:spcAft>
                <a:spcPct val="0"/>
              </a:spcAft>
              <a:defRPr lang="fr-FR" sz="900" kern="1200" dirty="0">
                <a:solidFill>
                  <a:srgbClr val="86929A"/>
                </a:solidFill>
                <a:latin typeface="Calibri" pitchFamily="34" charset="0"/>
                <a:ea typeface="+mn-ea"/>
                <a:cs typeface="+mn-cs"/>
              </a:defRPr>
            </a:lvl1pPr>
            <a:lvl2pPr marL="427038" indent="30163" algn="l" rtl="0" fontAlgn="base">
              <a:spcBef>
                <a:spcPct val="0"/>
              </a:spcBef>
              <a:spcAft>
                <a:spcPct val="0"/>
              </a:spcAft>
              <a:defRPr kern="1200">
                <a:solidFill>
                  <a:schemeClr val="tx1"/>
                </a:solidFill>
                <a:latin typeface="Calibri" pitchFamily="34" charset="0"/>
                <a:ea typeface="+mn-ea"/>
                <a:cs typeface="+mn-cs"/>
              </a:defRPr>
            </a:lvl2pPr>
            <a:lvl3pPr marL="854075" indent="60325" algn="l" rtl="0" fontAlgn="base">
              <a:spcBef>
                <a:spcPct val="0"/>
              </a:spcBef>
              <a:spcAft>
                <a:spcPct val="0"/>
              </a:spcAft>
              <a:defRPr kern="1200">
                <a:solidFill>
                  <a:schemeClr val="tx1"/>
                </a:solidFill>
                <a:latin typeface="Calibri" pitchFamily="34" charset="0"/>
                <a:ea typeface="+mn-ea"/>
                <a:cs typeface="+mn-cs"/>
              </a:defRPr>
            </a:lvl3pPr>
            <a:lvl4pPr marL="1281113" indent="90488" algn="l" rtl="0" fontAlgn="base">
              <a:spcBef>
                <a:spcPct val="0"/>
              </a:spcBef>
              <a:spcAft>
                <a:spcPct val="0"/>
              </a:spcAft>
              <a:defRPr kern="1200">
                <a:solidFill>
                  <a:schemeClr val="tx1"/>
                </a:solidFill>
                <a:latin typeface="Calibri" pitchFamily="34" charset="0"/>
                <a:ea typeface="+mn-ea"/>
                <a:cs typeface="+mn-cs"/>
              </a:defRPr>
            </a:lvl4pPr>
            <a:lvl5pPr marL="1708150" indent="12065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lgn="r"/>
            <a:endParaRPr lang="fr-FR" dirty="0"/>
          </a:p>
        </p:txBody>
      </p:sp>
      <p:sp>
        <p:nvSpPr>
          <p:cNvPr id="14" name="Espace réservé de la date 3"/>
          <p:cNvSpPr>
            <a:spLocks noGrp="1"/>
          </p:cNvSpPr>
          <p:nvPr>
            <p:ph type="dt" sz="half" idx="2"/>
          </p:nvPr>
        </p:nvSpPr>
        <p:spPr>
          <a:xfrm>
            <a:off x="8842374" y="6075363"/>
            <a:ext cx="949325" cy="327025"/>
          </a:xfrm>
          <a:prstGeom prst="rect">
            <a:avLst/>
          </a:prstGeom>
        </p:spPr>
        <p:txBody>
          <a:bodyPr/>
          <a:lstStyle>
            <a:lvl1pPr algn="l">
              <a:defRPr sz="900">
                <a:solidFill>
                  <a:srgbClr val="3BCCFF"/>
                </a:solidFill>
              </a:defRPr>
            </a:lvl1pPr>
          </a:lstStyle>
          <a:p>
            <a:pPr>
              <a:defRPr/>
            </a:pPr>
            <a:r>
              <a:rPr lang="fr-FR"/>
              <a:t>15/06/2017</a:t>
            </a:r>
            <a:endParaRPr lang="fr-FR" dirty="0"/>
          </a:p>
        </p:txBody>
      </p:sp>
      <p:sp>
        <p:nvSpPr>
          <p:cNvPr id="16" name="Espace réservé du numéro de diapositive 5"/>
          <p:cNvSpPr>
            <a:spLocks noGrp="1"/>
          </p:cNvSpPr>
          <p:nvPr>
            <p:ph type="sldNum" sz="quarter" idx="4"/>
          </p:nvPr>
        </p:nvSpPr>
        <p:spPr>
          <a:xfrm>
            <a:off x="9886950" y="6075363"/>
            <a:ext cx="374650" cy="328613"/>
          </a:xfrm>
          <a:prstGeom prst="rect">
            <a:avLst/>
          </a:prstGeom>
        </p:spPr>
        <p:txBody>
          <a:bodyPr/>
          <a:lstStyle>
            <a:lvl1pPr algn="r">
              <a:defRPr sz="900">
                <a:solidFill>
                  <a:srgbClr val="3BCCFF"/>
                </a:solidFill>
              </a:defRPr>
            </a:lvl1pPr>
          </a:lstStyle>
          <a:p>
            <a:pPr>
              <a:defRPr/>
            </a:pPr>
            <a:fld id="{EBFD11C2-C723-466B-BDEA-E64D4203D4D9}" type="slidenum">
              <a:rPr lang="fr-FR"/>
              <a:pPr>
                <a:defRPr/>
              </a:pPr>
              <a:t>‹N°›</a:t>
            </a:fld>
            <a:endParaRPr lang="fr-FR" dirty="0"/>
          </a:p>
        </p:txBody>
      </p:sp>
      <p:sp>
        <p:nvSpPr>
          <p:cNvPr id="17" name="Espace réservé du pied de page 4"/>
          <p:cNvSpPr>
            <a:spLocks noGrp="1"/>
          </p:cNvSpPr>
          <p:nvPr>
            <p:ph type="ftr" sz="quarter" idx="3"/>
          </p:nvPr>
        </p:nvSpPr>
        <p:spPr>
          <a:xfrm>
            <a:off x="1562100" y="6075363"/>
            <a:ext cx="7115175" cy="365125"/>
          </a:xfrm>
          <a:prstGeom prst="rect">
            <a:avLst/>
          </a:prstGeom>
        </p:spPr>
        <p:txBody>
          <a:bodyPr/>
          <a:lstStyle>
            <a:lvl1pPr>
              <a:defRPr lang="fr-FR" sz="900">
                <a:solidFill>
                  <a:srgbClr val="86929A"/>
                </a:solidFill>
              </a:defRPr>
            </a:lvl1pPr>
          </a:lstStyle>
          <a:p>
            <a:pPr algn="r"/>
            <a:r>
              <a:rPr lang="fr-FR"/>
              <a:t>aITB Ile de France - Assemblée Générale</a:t>
            </a:r>
            <a:endParaRPr lang="fr-FR" dirty="0"/>
          </a:p>
        </p:txBody>
      </p:sp>
      <p:sp>
        <p:nvSpPr>
          <p:cNvPr id="7" name="Espace réservé du texte 2"/>
          <p:cNvSpPr>
            <a:spLocks noGrp="1"/>
          </p:cNvSpPr>
          <p:nvPr>
            <p:ph type="body" idx="1"/>
          </p:nvPr>
        </p:nvSpPr>
        <p:spPr>
          <a:xfrm>
            <a:off x="704850" y="1706563"/>
            <a:ext cx="8851900" cy="4065587"/>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 bg1="lt1" tx1="dk1" bg2="lt2" tx2="dk2" accent1="accent1" accent2="accent2" accent3="accent3" accent4="accent4" accent5="accent5" accent6="accent6" hlink="hlink" folHlink="folHlink"/>
  <p:sldLayoutIdLst>
    <p:sldLayoutId id="2147484487" r:id="rId1"/>
    <p:sldLayoutId id="2147484537" r:id="rId2"/>
    <p:sldLayoutId id="2147484577" r:id="rId3"/>
    <p:sldLayoutId id="2147484631" r:id="rId4"/>
    <p:sldLayoutId id="2147484633" r:id="rId5"/>
    <p:sldLayoutId id="2147484634" r:id="rId6"/>
    <p:sldLayoutId id="2147484536" r:id="rId7"/>
    <p:sldLayoutId id="2147484500" r:id="rId8"/>
    <p:sldLayoutId id="2147484515" r:id="rId9"/>
    <p:sldLayoutId id="2147484501" r:id="rId10"/>
    <p:sldLayoutId id="2147484620" r:id="rId11"/>
    <p:sldLayoutId id="2147484619" r:id="rId12"/>
    <p:sldLayoutId id="2147484621" r:id="rId13"/>
    <p:sldLayoutId id="2147484622" r:id="rId14"/>
    <p:sldLayoutId id="2147484494" r:id="rId15"/>
    <p:sldLayoutId id="2147484583" r:id="rId16"/>
    <p:sldLayoutId id="2147484580" r:id="rId17"/>
    <p:sldLayoutId id="2147484592" r:id="rId18"/>
    <p:sldLayoutId id="2147484495" r:id="rId19"/>
    <p:sldLayoutId id="2147484532" r:id="rId20"/>
    <p:sldLayoutId id="2147484538" r:id="rId21"/>
    <p:sldLayoutId id="2147484602" r:id="rId22"/>
    <p:sldLayoutId id="2147484496" r:id="rId23"/>
    <p:sldLayoutId id="2147484584" r:id="rId24"/>
    <p:sldLayoutId id="2147484644" r:id="rId25"/>
    <p:sldLayoutId id="2147484645" r:id="rId26"/>
    <p:sldLayoutId id="2147484585" r:id="rId27"/>
    <p:sldLayoutId id="2147484586" r:id="rId28"/>
    <p:sldLayoutId id="2147484607" r:id="rId29"/>
    <p:sldLayoutId id="2147484608" r:id="rId30"/>
    <p:sldLayoutId id="2147484605" r:id="rId31"/>
    <p:sldLayoutId id="2147484647" r:id="rId32"/>
    <p:sldLayoutId id="2147484648" r:id="rId33"/>
    <p:sldLayoutId id="2147484606" r:id="rId34"/>
    <p:sldLayoutId id="2147484646" r:id="rId35"/>
    <p:sldLayoutId id="2147484587" r:id="rId36"/>
    <p:sldLayoutId id="2147484588" r:id="rId37"/>
    <p:sldLayoutId id="2147484533" r:id="rId38"/>
    <p:sldLayoutId id="2147484593" r:id="rId39"/>
  </p:sldLayoutIdLst>
  <p:transition spd="med">
    <p:fade/>
  </p:transition>
  <p:hf hdr="0"/>
  <p:txStyles>
    <p:titleStyle>
      <a:lvl1pPr marL="0" indent="0" algn="l" rtl="0" eaLnBrk="1" fontAlgn="base" hangingPunct="1">
        <a:lnSpc>
          <a:spcPts val="2900"/>
        </a:lnSpc>
        <a:spcBef>
          <a:spcPct val="0"/>
        </a:spcBef>
        <a:spcAft>
          <a:spcPct val="0"/>
        </a:spcAft>
        <a:buSzPct val="100000"/>
        <a:buFont typeface="Arial" panose="020B0604020202020204" pitchFamily="34" charset="0"/>
        <a:buNone/>
        <a:defRPr lang="fr-BE" sz="3000" b="0" kern="1200" cap="all" spc="-80" baseline="0" dirty="0">
          <a:solidFill>
            <a:srgbClr val="00378B"/>
          </a:solidFill>
          <a:latin typeface="Calibri" pitchFamily="34" charset="0"/>
          <a:ea typeface="+mj-ea"/>
          <a:cs typeface="Calibri" pitchFamily="34" charset="0"/>
        </a:defRPr>
      </a:lvl1pPr>
      <a:lvl2pPr marL="358775" indent="-358775" algn="l" rtl="0" eaLnBrk="1" fontAlgn="base" hangingPunct="1">
        <a:lnSpc>
          <a:spcPts val="2900"/>
        </a:lnSpc>
        <a:spcBef>
          <a:spcPct val="0"/>
        </a:spcBef>
        <a:spcAft>
          <a:spcPct val="0"/>
        </a:spcAft>
        <a:buSzPct val="100000"/>
        <a:buBlip>
          <a:blip r:embed="rId41"/>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41"/>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41"/>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41"/>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p:titleStyle>
    <p:bodyStyle>
      <a:lvl1pPr marL="319088" indent="-319088" algn="l" rtl="0" eaLnBrk="1" fontAlgn="base" hangingPunct="1">
        <a:spcBef>
          <a:spcPct val="20000"/>
        </a:spcBef>
        <a:spcAft>
          <a:spcPct val="0"/>
        </a:spcAft>
        <a:buClr>
          <a:srgbClr val="00B050"/>
        </a:buClr>
        <a:buFont typeface="Arial" panose="020B0604020202020204" pitchFamily="34" charset="0"/>
        <a:buChar char="•"/>
        <a:defRPr sz="2200" kern="1200">
          <a:solidFill>
            <a:schemeClr val="tx1"/>
          </a:solidFill>
          <a:latin typeface="+mn-lt"/>
          <a:ea typeface="+mn-ea"/>
          <a:cs typeface="+mn-cs"/>
        </a:defRPr>
      </a:lvl1pPr>
      <a:lvl2pPr marL="693738" indent="-266700" algn="l" rtl="0" eaLnBrk="1" fontAlgn="base" hangingPunct="1">
        <a:spcBef>
          <a:spcPct val="20000"/>
        </a:spcBef>
        <a:spcAft>
          <a:spcPct val="0"/>
        </a:spcAft>
        <a:buClr>
          <a:srgbClr val="00378B"/>
        </a:buClr>
        <a:buFont typeface="Arial" charset="0"/>
        <a:buChar char="•"/>
        <a:defRPr lang="fr-FR" sz="1900" kern="1200" dirty="0">
          <a:solidFill>
            <a:schemeClr val="tx1"/>
          </a:solidFill>
          <a:latin typeface="+mn-lt"/>
          <a:ea typeface="+mn-ea"/>
          <a:cs typeface="+mn-cs"/>
        </a:defRPr>
      </a:lvl2pPr>
      <a:lvl3pPr marL="1068388" indent="-212725" algn="l" rtl="0" eaLnBrk="1" fontAlgn="base" hangingPunct="1">
        <a:spcBef>
          <a:spcPct val="20000"/>
        </a:spcBef>
        <a:spcAft>
          <a:spcPct val="0"/>
        </a:spcAft>
        <a:buClr>
          <a:srgbClr val="00B050"/>
        </a:buClr>
        <a:buFont typeface="Wingdings" pitchFamily="2" charset="2"/>
        <a:buChar char="§"/>
        <a:defRPr i="1" kern="1200">
          <a:solidFill>
            <a:schemeClr val="tx1"/>
          </a:solidFill>
          <a:latin typeface="+mn-lt"/>
          <a:ea typeface="+mn-ea"/>
          <a:cs typeface="+mn-cs"/>
        </a:defRPr>
      </a:lvl3pPr>
      <a:lvl4pPr marL="1495425" indent="-212725" algn="l" rtl="0" eaLnBrk="1" fontAlgn="base" hangingPunct="1">
        <a:spcBef>
          <a:spcPct val="20000"/>
        </a:spcBef>
        <a:spcAft>
          <a:spcPct val="0"/>
        </a:spcAft>
        <a:buClr>
          <a:srgbClr val="00378B"/>
        </a:buClr>
        <a:buFont typeface="Arial" charset="0"/>
        <a:buChar char="•"/>
        <a:defRPr sz="1500" i="1" kern="1200">
          <a:solidFill>
            <a:schemeClr val="tx1"/>
          </a:solidFill>
          <a:latin typeface="+mn-lt"/>
          <a:ea typeface="+mn-ea"/>
          <a:cs typeface="+mn-cs"/>
        </a:defRPr>
      </a:lvl4pPr>
      <a:lvl5pPr marL="1922463" indent="-212725" algn="l" rtl="0" eaLnBrk="1" fontAlgn="base" hangingPunct="1">
        <a:spcBef>
          <a:spcPct val="20000"/>
        </a:spcBef>
        <a:spcAft>
          <a:spcPct val="0"/>
        </a:spcAft>
        <a:buClr>
          <a:srgbClr val="00378B"/>
        </a:buClr>
        <a:buFont typeface="Wingdings" pitchFamily="2" charset="2"/>
        <a:buChar char="§"/>
        <a:defRPr sz="1100" kern="1200">
          <a:solidFill>
            <a:schemeClr val="tx1"/>
          </a:solidFill>
          <a:latin typeface="+mn-lt"/>
          <a:ea typeface="+mn-ea"/>
          <a:cs typeface="+mn-cs"/>
        </a:defRPr>
      </a:lvl5pPr>
      <a:lvl6pPr marL="2350648" indent="-213695" algn="l" defTabSz="854781"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778039" indent="-213695" algn="l" defTabSz="854781"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05429" indent="-213695" algn="l" defTabSz="854781"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632820" indent="-213695" algn="l" defTabSz="854781"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fr-FR"/>
      </a:defPPr>
      <a:lvl1pPr marL="0" algn="l" defTabSz="854781" rtl="0" eaLnBrk="1" latinLnBrk="0" hangingPunct="1">
        <a:defRPr sz="1700" kern="1200">
          <a:solidFill>
            <a:schemeClr val="tx1"/>
          </a:solidFill>
          <a:latin typeface="+mn-lt"/>
          <a:ea typeface="+mn-ea"/>
          <a:cs typeface="+mn-cs"/>
        </a:defRPr>
      </a:lvl1pPr>
      <a:lvl2pPr marL="427391" algn="l" defTabSz="854781" rtl="0" eaLnBrk="1" latinLnBrk="0" hangingPunct="1">
        <a:defRPr sz="1700" kern="1200">
          <a:solidFill>
            <a:schemeClr val="tx1"/>
          </a:solidFill>
          <a:latin typeface="+mn-lt"/>
          <a:ea typeface="+mn-ea"/>
          <a:cs typeface="+mn-cs"/>
        </a:defRPr>
      </a:lvl2pPr>
      <a:lvl3pPr marL="854781" algn="l" defTabSz="854781" rtl="0" eaLnBrk="1" latinLnBrk="0" hangingPunct="1">
        <a:defRPr sz="1700" kern="1200">
          <a:solidFill>
            <a:schemeClr val="tx1"/>
          </a:solidFill>
          <a:latin typeface="+mn-lt"/>
          <a:ea typeface="+mn-ea"/>
          <a:cs typeface="+mn-cs"/>
        </a:defRPr>
      </a:lvl3pPr>
      <a:lvl4pPr marL="1282172" algn="l" defTabSz="854781" rtl="0" eaLnBrk="1" latinLnBrk="0" hangingPunct="1">
        <a:defRPr sz="1700" kern="1200">
          <a:solidFill>
            <a:schemeClr val="tx1"/>
          </a:solidFill>
          <a:latin typeface="+mn-lt"/>
          <a:ea typeface="+mn-ea"/>
          <a:cs typeface="+mn-cs"/>
        </a:defRPr>
      </a:lvl4pPr>
      <a:lvl5pPr marL="1709562" algn="l" defTabSz="854781" rtl="0" eaLnBrk="1" latinLnBrk="0" hangingPunct="1">
        <a:defRPr sz="1700" kern="1200">
          <a:solidFill>
            <a:schemeClr val="tx1"/>
          </a:solidFill>
          <a:latin typeface="+mn-lt"/>
          <a:ea typeface="+mn-ea"/>
          <a:cs typeface="+mn-cs"/>
        </a:defRPr>
      </a:lvl5pPr>
      <a:lvl6pPr marL="2136953" algn="l" defTabSz="854781" rtl="0" eaLnBrk="1" latinLnBrk="0" hangingPunct="1">
        <a:defRPr sz="1700" kern="1200">
          <a:solidFill>
            <a:schemeClr val="tx1"/>
          </a:solidFill>
          <a:latin typeface="+mn-lt"/>
          <a:ea typeface="+mn-ea"/>
          <a:cs typeface="+mn-cs"/>
        </a:defRPr>
      </a:lvl6pPr>
      <a:lvl7pPr marL="2564343" algn="l" defTabSz="854781" rtl="0" eaLnBrk="1" latinLnBrk="0" hangingPunct="1">
        <a:defRPr sz="1700" kern="1200">
          <a:solidFill>
            <a:schemeClr val="tx1"/>
          </a:solidFill>
          <a:latin typeface="+mn-lt"/>
          <a:ea typeface="+mn-ea"/>
          <a:cs typeface="+mn-cs"/>
        </a:defRPr>
      </a:lvl7pPr>
      <a:lvl8pPr marL="2991734" algn="l" defTabSz="854781" rtl="0" eaLnBrk="1" latinLnBrk="0" hangingPunct="1">
        <a:defRPr sz="1700" kern="1200">
          <a:solidFill>
            <a:schemeClr val="tx1"/>
          </a:solidFill>
          <a:latin typeface="+mn-lt"/>
          <a:ea typeface="+mn-ea"/>
          <a:cs typeface="+mn-cs"/>
        </a:defRPr>
      </a:lvl8pPr>
      <a:lvl9pPr marL="3419124" algn="l" defTabSz="854781"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ledefrance@aitb.asso.fr"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iledefrance@aitb.asso.fr"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http://www.aitb.asso.fr/gene/main.php?base=763&amp;base2_gpe=asso&amp;id_details_groupe=23&amp;base_gpe=885"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693465" y="2884602"/>
            <a:ext cx="6893720" cy="2168165"/>
          </a:xfrm>
        </p:spPr>
        <p:txBody>
          <a:bodyPr/>
          <a:lstStyle/>
          <a:p>
            <a:r>
              <a:rPr lang="fr-FR" sz="2400" dirty="0"/>
              <a:t>Assemblée générale</a:t>
            </a:r>
            <a:br>
              <a:rPr lang="fr-FR" sz="2400" dirty="0"/>
            </a:br>
            <a:r>
              <a:rPr lang="fr-FR" sz="2400" cap="none" dirty="0"/>
              <a:t>jeudi </a:t>
            </a:r>
            <a:r>
              <a:rPr lang="fr-FR" sz="2400" dirty="0"/>
              <a:t>15/06/2017</a:t>
            </a:r>
            <a:endParaRPr lang="fr-FR" sz="3200" dirty="0"/>
          </a:p>
        </p:txBody>
      </p:sp>
      <p:sp>
        <p:nvSpPr>
          <p:cNvPr id="5" name="Sous-titre 4"/>
          <p:cNvSpPr>
            <a:spLocks noGrp="1"/>
          </p:cNvSpPr>
          <p:nvPr>
            <p:ph type="subTitle" idx="1"/>
          </p:nvPr>
        </p:nvSpPr>
        <p:spPr>
          <a:xfrm>
            <a:off x="1693465" y="1260153"/>
            <a:ext cx="6893720" cy="1445340"/>
          </a:xfrm>
        </p:spPr>
        <p:txBody>
          <a:bodyPr>
            <a:normAutofit/>
          </a:bodyPr>
          <a:lstStyle/>
          <a:p>
            <a:r>
              <a:rPr lang="fr-FR" sz="2800" dirty="0"/>
              <a:t> </a:t>
            </a:r>
            <a:r>
              <a:rPr lang="fr-FR" sz="2800" cap="none" dirty="0" err="1"/>
              <a:t>a</a:t>
            </a:r>
            <a:r>
              <a:rPr lang="fr-FR" sz="2800" dirty="0" err="1"/>
              <a:t>ITB</a:t>
            </a:r>
            <a:r>
              <a:rPr lang="fr-FR" sz="2800" dirty="0"/>
              <a:t> – Ile </a:t>
            </a:r>
            <a:r>
              <a:rPr lang="fr-FR" sz="2800" cap="none" dirty="0"/>
              <a:t>de</a:t>
            </a:r>
            <a:r>
              <a:rPr lang="fr-FR" sz="2800" dirty="0"/>
              <a:t> France</a:t>
            </a:r>
          </a:p>
        </p:txBody>
      </p:sp>
      <p:sp>
        <p:nvSpPr>
          <p:cNvPr id="6" name="Espace réservé du texte 9"/>
          <p:cNvSpPr>
            <a:spLocks noGrp="1"/>
          </p:cNvSpPr>
          <p:nvPr>
            <p:ph type="body" sz="quarter" idx="11"/>
          </p:nvPr>
        </p:nvSpPr>
        <p:spPr>
          <a:xfrm>
            <a:off x="1187778" y="5637706"/>
            <a:ext cx="2413261" cy="545346"/>
          </a:xfrm>
        </p:spPr>
        <p:txBody>
          <a:bodyPr>
            <a:noAutofit/>
          </a:bodyPr>
          <a:lstStyle>
            <a:lvl1pPr marL="0" indent="0">
              <a:buNone/>
              <a:defRPr sz="1400">
                <a:solidFill>
                  <a:schemeClr val="bg1"/>
                </a:solidFill>
              </a:defRPr>
            </a:lvl1pPr>
          </a:lstStyle>
          <a:p>
            <a:r>
              <a:rPr lang="fr-FR" dirty="0"/>
              <a:t>Association des diplômés de l'Institut Technique de Banque</a:t>
            </a:r>
          </a:p>
        </p:txBody>
      </p:sp>
      <p:sp>
        <p:nvSpPr>
          <p:cNvPr id="7" name="Titre 3"/>
          <p:cNvSpPr txBox="1">
            <a:spLocks/>
          </p:cNvSpPr>
          <p:nvPr/>
        </p:nvSpPr>
        <p:spPr bwMode="auto">
          <a:xfrm>
            <a:off x="8587185" y="5725771"/>
            <a:ext cx="1490373" cy="369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ctr" rtl="0" eaLnBrk="1" fontAlgn="base" hangingPunct="1">
              <a:lnSpc>
                <a:spcPts val="3300"/>
              </a:lnSpc>
              <a:spcBef>
                <a:spcPct val="0"/>
              </a:spcBef>
              <a:spcAft>
                <a:spcPct val="0"/>
              </a:spcAft>
              <a:buSzPct val="100000"/>
              <a:buFontTx/>
              <a:buNone/>
              <a:defRPr lang="fr-BE" sz="3600" b="0" kern="1200" cap="all" spc="-80" baseline="0">
                <a:solidFill>
                  <a:schemeClr val="bg1"/>
                </a:solidFill>
                <a:latin typeface="Calibri" pitchFamily="34" charset="0"/>
                <a:ea typeface="+mj-ea"/>
                <a:cs typeface="Calibri" pitchFamily="34" charset="0"/>
              </a:defRPr>
            </a:lvl1pPr>
            <a:lvl2pPr marL="358775" indent="-358775" algn="l" rtl="0" eaLnBrk="1" fontAlgn="base" hangingPunct="1">
              <a:lnSpc>
                <a:spcPts val="2900"/>
              </a:lnSpc>
              <a:spcBef>
                <a:spcPct val="0"/>
              </a:spcBef>
              <a:spcAft>
                <a:spcPct val="0"/>
              </a:spcAft>
              <a:buSzPct val="100000"/>
              <a:buBlip>
                <a:blip r:embed="rId3"/>
              </a:buBlip>
              <a:defRPr sz="3000" b="1">
                <a:solidFill>
                  <a:srgbClr val="00378B"/>
                </a:solidFill>
                <a:latin typeface="Calibri" pitchFamily="34" charset="0"/>
                <a:cs typeface="Calibri" pitchFamily="34" charset="0"/>
              </a:defRPr>
            </a:lvl2pPr>
            <a:lvl3pPr marL="358775" indent="-358775" algn="l" rtl="0" eaLnBrk="1" fontAlgn="base" hangingPunct="1">
              <a:lnSpc>
                <a:spcPts val="2900"/>
              </a:lnSpc>
              <a:spcBef>
                <a:spcPct val="0"/>
              </a:spcBef>
              <a:spcAft>
                <a:spcPct val="0"/>
              </a:spcAft>
              <a:buSzPct val="100000"/>
              <a:buBlip>
                <a:blip r:embed="rId3"/>
              </a:buBlip>
              <a:defRPr sz="3000" b="1">
                <a:solidFill>
                  <a:srgbClr val="00378B"/>
                </a:solidFill>
                <a:latin typeface="Calibri" pitchFamily="34" charset="0"/>
                <a:cs typeface="Calibri" pitchFamily="34" charset="0"/>
              </a:defRPr>
            </a:lvl3pPr>
            <a:lvl4pPr marL="358775" indent="-358775" algn="l" rtl="0" eaLnBrk="1" fontAlgn="base" hangingPunct="1">
              <a:lnSpc>
                <a:spcPts val="2900"/>
              </a:lnSpc>
              <a:spcBef>
                <a:spcPct val="0"/>
              </a:spcBef>
              <a:spcAft>
                <a:spcPct val="0"/>
              </a:spcAft>
              <a:buSzPct val="100000"/>
              <a:buBlip>
                <a:blip r:embed="rId3"/>
              </a:buBlip>
              <a:defRPr sz="3000" b="1">
                <a:solidFill>
                  <a:srgbClr val="00378B"/>
                </a:solidFill>
                <a:latin typeface="Calibri" pitchFamily="34" charset="0"/>
                <a:cs typeface="Calibri" pitchFamily="34" charset="0"/>
              </a:defRPr>
            </a:lvl4pPr>
            <a:lvl5pPr marL="358775" indent="-358775" algn="l" rtl="0" eaLnBrk="1" fontAlgn="base" hangingPunct="1">
              <a:lnSpc>
                <a:spcPts val="2900"/>
              </a:lnSpc>
              <a:spcBef>
                <a:spcPct val="0"/>
              </a:spcBef>
              <a:spcAft>
                <a:spcPct val="0"/>
              </a:spcAft>
              <a:buSzPct val="100000"/>
              <a:buBlip>
                <a:blip r:embed="rId3"/>
              </a:buBlip>
              <a:defRPr sz="3000" b="1">
                <a:solidFill>
                  <a:srgbClr val="00378B"/>
                </a:solidFill>
                <a:latin typeface="Calibri" pitchFamily="34" charset="0"/>
                <a:cs typeface="Calibri" pitchFamily="34" charset="0"/>
              </a:defRPr>
            </a:lvl5pPr>
            <a:lvl6pPr marL="427391" algn="r" rtl="0" eaLnBrk="1" fontAlgn="base" hangingPunct="1">
              <a:spcBef>
                <a:spcPct val="0"/>
              </a:spcBef>
              <a:spcAft>
                <a:spcPct val="0"/>
              </a:spcAft>
              <a:defRPr sz="3700">
                <a:solidFill>
                  <a:srgbClr val="66747C"/>
                </a:solidFill>
                <a:latin typeface="Placard for Banque Populaire" pitchFamily="34" charset="0"/>
              </a:defRPr>
            </a:lvl6pPr>
            <a:lvl7pPr marL="854781" algn="r" rtl="0" eaLnBrk="1" fontAlgn="base" hangingPunct="1">
              <a:spcBef>
                <a:spcPct val="0"/>
              </a:spcBef>
              <a:spcAft>
                <a:spcPct val="0"/>
              </a:spcAft>
              <a:defRPr sz="3700">
                <a:solidFill>
                  <a:srgbClr val="66747C"/>
                </a:solidFill>
                <a:latin typeface="Placard for Banque Populaire" pitchFamily="34" charset="0"/>
              </a:defRPr>
            </a:lvl7pPr>
            <a:lvl8pPr marL="1282172" algn="r" rtl="0" eaLnBrk="1" fontAlgn="base" hangingPunct="1">
              <a:spcBef>
                <a:spcPct val="0"/>
              </a:spcBef>
              <a:spcAft>
                <a:spcPct val="0"/>
              </a:spcAft>
              <a:defRPr sz="3700">
                <a:solidFill>
                  <a:srgbClr val="66747C"/>
                </a:solidFill>
                <a:latin typeface="Placard for Banque Populaire" pitchFamily="34" charset="0"/>
              </a:defRPr>
            </a:lvl8pPr>
            <a:lvl9pPr marL="1709562" algn="r" rtl="0" eaLnBrk="1" fontAlgn="base" hangingPunct="1">
              <a:spcBef>
                <a:spcPct val="0"/>
              </a:spcBef>
              <a:spcAft>
                <a:spcPct val="0"/>
              </a:spcAft>
              <a:defRPr sz="3700">
                <a:solidFill>
                  <a:srgbClr val="66747C"/>
                </a:solidFill>
                <a:latin typeface="Placard for Banque Populaire" pitchFamily="34" charset="0"/>
              </a:defRPr>
            </a:lvl9pPr>
          </a:lstStyle>
          <a:p>
            <a:r>
              <a:rPr lang="fr-FR" sz="1200" dirty="0"/>
              <a:t>v1.7 </a:t>
            </a:r>
            <a:r>
              <a:rPr lang="fr-FR" sz="1200" cap="none" dirty="0"/>
              <a:t>du</a:t>
            </a:r>
            <a:r>
              <a:rPr lang="fr-FR" sz="1200" dirty="0"/>
              <a:t> 15/06/2017</a:t>
            </a:r>
            <a:endParaRPr lang="fr-FR" sz="2400" dirty="0"/>
          </a:p>
        </p:txBody>
      </p:sp>
    </p:spTree>
    <p:extLst>
      <p:ext uri="{BB962C8B-B14F-4D97-AF65-F5344CB8AC3E}">
        <p14:creationId xmlns:p14="http://schemas.microsoft.com/office/powerpoint/2010/main" val="170007642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Bilan financier</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a:xfrm>
            <a:off x="1120406" y="707010"/>
            <a:ext cx="8690405" cy="5234832"/>
          </a:xfrm>
        </p:spPr>
        <p:txBody>
          <a:bodyPr>
            <a:normAutofit/>
          </a:bodyPr>
          <a:lstStyle/>
          <a:p>
            <a:r>
              <a:rPr lang="fr-FR" b="1" dirty="0"/>
              <a:t>Rapport financier 2017 … arrêté au 02/06/2017*</a:t>
            </a:r>
          </a:p>
          <a:p>
            <a:pPr lvl="1"/>
            <a:endParaRPr lang="fr-FR" dirty="0"/>
          </a:p>
          <a:p>
            <a:endParaRPr lang="fr-FR" dirty="0"/>
          </a:p>
          <a:p>
            <a:pPr lvl="1"/>
            <a:endParaRPr lang="fr-FR" dirty="0"/>
          </a:p>
          <a:p>
            <a:pPr lvl="1"/>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Bilans de l’exercice précédent</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10</a:t>
            </a:fld>
            <a:endParaRPr lang="fr-FR" altLang="fr-FR" dirty="0"/>
          </a:p>
        </p:txBody>
      </p:sp>
      <p:sp>
        <p:nvSpPr>
          <p:cNvPr id="12" name="ZoneTexte 1"/>
          <p:cNvSpPr txBox="1">
            <a:spLocks noChangeArrowheads="1"/>
          </p:cNvSpPr>
          <p:nvPr/>
        </p:nvSpPr>
        <p:spPr bwMode="auto">
          <a:xfrm>
            <a:off x="704715" y="1301815"/>
            <a:ext cx="6305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1026140">
              <a:defRPr/>
            </a:pPr>
            <a:r>
              <a:rPr lang="fr-FR" altLang="fr-FR" sz="1571" dirty="0">
                <a:solidFill>
                  <a:prstClr val="black"/>
                </a:solidFill>
                <a:cs typeface="+mn-cs"/>
              </a:rPr>
              <a:t>Solde au 31 décembre 2016 : 7.834,74</a:t>
            </a:r>
          </a:p>
        </p:txBody>
      </p:sp>
      <p:graphicFrame>
        <p:nvGraphicFramePr>
          <p:cNvPr id="16" name="Tableau 15"/>
          <p:cNvGraphicFramePr>
            <a:graphicFrameLocks noGrp="1"/>
          </p:cNvGraphicFramePr>
          <p:nvPr>
            <p:extLst>
              <p:ext uri="{D42A27DB-BD31-4B8C-83A1-F6EECF244321}">
                <p14:modId xmlns:p14="http://schemas.microsoft.com/office/powerpoint/2010/main" val="2645332390"/>
              </p:ext>
            </p:extLst>
          </p:nvPr>
        </p:nvGraphicFramePr>
        <p:xfrm>
          <a:off x="704715" y="1681228"/>
          <a:ext cx="5497512" cy="2422524"/>
        </p:xfrm>
        <a:graphic>
          <a:graphicData uri="http://schemas.openxmlformats.org/drawingml/2006/table">
            <a:tbl>
              <a:tblPr firstRow="1" bandRow="1">
                <a:tableStyleId>{5C22544A-7EE6-4342-B048-85BDC9FD1C3A}</a:tableStyleId>
              </a:tblPr>
              <a:tblGrid>
                <a:gridCol w="1295971">
                  <a:extLst>
                    <a:ext uri="{9D8B030D-6E8A-4147-A177-3AD203B41FA5}">
                      <a16:colId xmlns:a16="http://schemas.microsoft.com/office/drawing/2014/main" val="20000"/>
                    </a:ext>
                  </a:extLst>
                </a:gridCol>
                <a:gridCol w="2747162">
                  <a:extLst>
                    <a:ext uri="{9D8B030D-6E8A-4147-A177-3AD203B41FA5}">
                      <a16:colId xmlns:a16="http://schemas.microsoft.com/office/drawing/2014/main" val="20001"/>
                    </a:ext>
                  </a:extLst>
                </a:gridCol>
                <a:gridCol w="1454379">
                  <a:extLst>
                    <a:ext uri="{9D8B030D-6E8A-4147-A177-3AD203B41FA5}">
                      <a16:colId xmlns:a16="http://schemas.microsoft.com/office/drawing/2014/main" val="20002"/>
                    </a:ext>
                  </a:extLst>
                </a:gridCol>
              </a:tblGrid>
              <a:tr h="312736">
                <a:tc>
                  <a:txBody>
                    <a:bodyPr/>
                    <a:lstStyle/>
                    <a:p>
                      <a:pPr algn="ctr"/>
                      <a:r>
                        <a:rPr lang="fr-FR" sz="1100" dirty="0"/>
                        <a:t>Mois</a:t>
                      </a:r>
                    </a:p>
                  </a:txBody>
                  <a:tcPr marL="102603" marR="102603" marT="51299" marB="51299"/>
                </a:tc>
                <a:tc>
                  <a:txBody>
                    <a:bodyPr/>
                    <a:lstStyle/>
                    <a:p>
                      <a:pPr algn="ctr"/>
                      <a:r>
                        <a:rPr lang="fr-FR" sz="1100" dirty="0"/>
                        <a:t>Nature</a:t>
                      </a:r>
                      <a:r>
                        <a:rPr lang="fr-FR" sz="1100" baseline="0" dirty="0"/>
                        <a:t> dépense</a:t>
                      </a:r>
                      <a:endParaRPr lang="fr-FR" sz="1100" dirty="0"/>
                    </a:p>
                  </a:txBody>
                  <a:tcPr marL="102603" marR="102603" marT="51299" marB="51299"/>
                </a:tc>
                <a:tc>
                  <a:txBody>
                    <a:bodyPr/>
                    <a:lstStyle/>
                    <a:p>
                      <a:pPr algn="ctr"/>
                      <a:r>
                        <a:rPr lang="fr-FR" sz="1100" dirty="0"/>
                        <a:t>Montant en €</a:t>
                      </a:r>
                    </a:p>
                  </a:txBody>
                  <a:tcPr marL="102603" marR="102603" marT="51299" marB="51299"/>
                </a:tc>
                <a:extLst>
                  <a:ext uri="{0D108BD9-81ED-4DB2-BD59-A6C34878D82A}">
                    <a16:rowId xmlns:a16="http://schemas.microsoft.com/office/drawing/2014/main" val="10000"/>
                  </a:ext>
                </a:extLst>
              </a:tr>
              <a:tr h="300617">
                <a:tc>
                  <a:txBody>
                    <a:bodyPr/>
                    <a:lstStyle/>
                    <a:p>
                      <a:pPr algn="ctr"/>
                      <a:r>
                        <a:rPr lang="fr-FR" sz="1100" dirty="0"/>
                        <a:t>Janvier 2017</a:t>
                      </a:r>
                    </a:p>
                  </a:txBody>
                  <a:tcPr marL="102603" marR="102603" marT="51299" marB="51299"/>
                </a:tc>
                <a:tc>
                  <a:txBody>
                    <a:bodyPr/>
                    <a:lstStyle/>
                    <a:p>
                      <a:pPr algn="l"/>
                      <a:r>
                        <a:rPr lang="fr-FR" sz="1100" dirty="0"/>
                        <a:t>Frais bancaires</a:t>
                      </a:r>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01"/>
                  </a:ext>
                </a:extLst>
              </a:tr>
              <a:tr h="323185">
                <a:tc>
                  <a:txBody>
                    <a:bodyPr/>
                    <a:lstStyle/>
                    <a:p>
                      <a:pPr algn="ctr"/>
                      <a:r>
                        <a:rPr lang="fr-FR" sz="1100" dirty="0"/>
                        <a:t>Février 2017</a:t>
                      </a:r>
                    </a:p>
                  </a:txBody>
                  <a:tcPr marL="102603" marR="102603" marT="51299" marB="51299"/>
                </a:tc>
                <a:tc>
                  <a:txBody>
                    <a:bodyPr/>
                    <a:lstStyle/>
                    <a:p>
                      <a:pPr algn="l"/>
                      <a:r>
                        <a:rPr lang="fr-FR" sz="1100" dirty="0"/>
                        <a:t>Frais</a:t>
                      </a:r>
                      <a:r>
                        <a:rPr lang="fr-FR" sz="1100" baseline="0" dirty="0"/>
                        <a:t> bancaires</a:t>
                      </a:r>
                      <a:endParaRPr lang="fr-FR" sz="1100" dirty="0"/>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02"/>
                  </a:ext>
                </a:extLst>
              </a:tr>
              <a:tr h="444601">
                <a:tc>
                  <a:txBody>
                    <a:bodyPr/>
                    <a:lstStyle/>
                    <a:p>
                      <a:pPr algn="ctr"/>
                      <a:r>
                        <a:rPr lang="fr-FR" sz="1100" dirty="0"/>
                        <a:t>Mars 2017</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Frais</a:t>
                      </a:r>
                      <a:r>
                        <a:rPr lang="fr-FR" sz="1100" baseline="0" dirty="0"/>
                        <a:t> bancaires</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Assurance civile</a:t>
                      </a:r>
                      <a:r>
                        <a:rPr lang="fr-FR" sz="1100" baseline="0" dirty="0"/>
                        <a:t> </a:t>
                      </a:r>
                      <a:r>
                        <a:rPr lang="fr-FR" sz="1100" dirty="0"/>
                        <a:t>obligatoire AITB</a:t>
                      </a:r>
                    </a:p>
                  </a:txBody>
                  <a:tcPr marL="102603" marR="102603" marT="51299" marB="51299"/>
                </a:tc>
                <a:tc>
                  <a:txBody>
                    <a:bodyPr/>
                    <a:lstStyle/>
                    <a:p>
                      <a:pPr algn="ctr"/>
                      <a:r>
                        <a:rPr lang="fr-FR" sz="1100" dirty="0"/>
                        <a:t>10,25</a:t>
                      </a:r>
                    </a:p>
                    <a:p>
                      <a:pPr algn="ctr"/>
                      <a:r>
                        <a:rPr lang="fr-FR" sz="1100" dirty="0"/>
                        <a:t>147,12</a:t>
                      </a:r>
                    </a:p>
                  </a:txBody>
                  <a:tcPr marL="102603" marR="102603" marT="51299" marB="51299"/>
                </a:tc>
                <a:extLst>
                  <a:ext uri="{0D108BD9-81ED-4DB2-BD59-A6C34878D82A}">
                    <a16:rowId xmlns:a16="http://schemas.microsoft.com/office/drawing/2014/main" val="10003"/>
                  </a:ext>
                </a:extLst>
              </a:tr>
              <a:tr h="2735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dirty="0"/>
                        <a:t>Avril</a:t>
                      </a:r>
                      <a:r>
                        <a:rPr lang="fr-FR" sz="1100" baseline="0" dirty="0"/>
                        <a:t> 2017</a:t>
                      </a:r>
                      <a:endParaRPr lang="fr-FR" sz="1100" dirty="0"/>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Frais</a:t>
                      </a:r>
                      <a:r>
                        <a:rPr lang="fr-FR" sz="1100" baseline="0" dirty="0"/>
                        <a:t> bancaires</a:t>
                      </a:r>
                      <a:endParaRPr lang="fr-FR" sz="1100" dirty="0"/>
                    </a:p>
                  </a:txBody>
                  <a:tcPr marL="102603" marR="102603" marT="51299" marB="51299"/>
                </a:tc>
                <a:tc>
                  <a:txBody>
                    <a:bodyPr/>
                    <a:lstStyle/>
                    <a:p>
                      <a:pPr algn="ctr"/>
                      <a:r>
                        <a:rPr lang="fr-FR" sz="1100" dirty="0"/>
                        <a:t>11</a:t>
                      </a:r>
                    </a:p>
                  </a:txBody>
                  <a:tcPr marL="102603" marR="102603" marT="51299" marB="51299"/>
                </a:tc>
                <a:extLst>
                  <a:ext uri="{0D108BD9-81ED-4DB2-BD59-A6C34878D82A}">
                    <a16:rowId xmlns:a16="http://schemas.microsoft.com/office/drawing/2014/main" val="10004"/>
                  </a:ext>
                </a:extLst>
              </a:tr>
              <a:tr h="323185">
                <a:tc>
                  <a:txBody>
                    <a:bodyPr/>
                    <a:lstStyle/>
                    <a:p>
                      <a:pPr algn="ctr"/>
                      <a:r>
                        <a:rPr lang="fr-FR" sz="1100" dirty="0"/>
                        <a:t>Mai 2017</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Frais</a:t>
                      </a:r>
                      <a:r>
                        <a:rPr lang="fr-FR" sz="1100" baseline="0" dirty="0"/>
                        <a:t> bancaires (augmentation annuel frais)</a:t>
                      </a:r>
                      <a:endParaRPr lang="fr-FR" sz="1100" dirty="0"/>
                    </a:p>
                  </a:txBody>
                  <a:tcPr marL="102603" marR="102603" marT="51299" marB="51299"/>
                </a:tc>
                <a:tc>
                  <a:txBody>
                    <a:bodyPr/>
                    <a:lstStyle/>
                    <a:p>
                      <a:pPr algn="ctr"/>
                      <a:r>
                        <a:rPr lang="fr-FR" sz="1100" dirty="0"/>
                        <a:t>11</a:t>
                      </a:r>
                    </a:p>
                  </a:txBody>
                  <a:tcPr marL="102603" marR="102603" marT="51299" marB="51299"/>
                </a:tc>
                <a:extLst>
                  <a:ext uri="{0D108BD9-81ED-4DB2-BD59-A6C34878D82A}">
                    <a16:rowId xmlns:a16="http://schemas.microsoft.com/office/drawing/2014/main" val="10005"/>
                  </a:ext>
                </a:extLst>
              </a:tr>
              <a:tr h="444601">
                <a:tc>
                  <a:txBody>
                    <a:bodyPr/>
                    <a:lstStyle/>
                    <a:p>
                      <a:pPr algn="ctr"/>
                      <a:r>
                        <a:rPr lang="fr-FR" sz="1100" dirty="0"/>
                        <a:t>Juin 2017</a:t>
                      </a:r>
                      <a:r>
                        <a:rPr lang="fr-FR" sz="1100" baseline="0" dirty="0"/>
                        <a:t> </a:t>
                      </a:r>
                    </a:p>
                    <a:p>
                      <a:pPr algn="ctr"/>
                      <a:r>
                        <a:rPr lang="fr-FR" sz="1100" baseline="0" dirty="0"/>
                        <a:t>(au 02/06/2017*)</a:t>
                      </a:r>
                      <a:endParaRPr lang="fr-FR" sz="1100" dirty="0"/>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txBody>
                  <a:tcPr marL="102603" marR="102603" marT="51299" marB="51299"/>
                </a:tc>
                <a:tc>
                  <a:txBody>
                    <a:bodyPr/>
                    <a:lstStyle/>
                    <a:p>
                      <a:pPr algn="ctr"/>
                      <a:r>
                        <a:rPr lang="fr-FR" sz="1100" dirty="0"/>
                        <a:t>11</a:t>
                      </a:r>
                    </a:p>
                  </a:txBody>
                  <a:tcPr marL="102603" marR="102603" marT="51299" marB="51299"/>
                </a:tc>
                <a:extLst>
                  <a:ext uri="{0D108BD9-81ED-4DB2-BD59-A6C34878D82A}">
                    <a16:rowId xmlns:a16="http://schemas.microsoft.com/office/drawing/2014/main" val="10006"/>
                  </a:ext>
                </a:extLst>
              </a:tr>
            </a:tbl>
          </a:graphicData>
        </a:graphic>
      </p:graphicFrame>
      <p:sp>
        <p:nvSpPr>
          <p:cNvPr id="17" name="ZoneTexte 10"/>
          <p:cNvSpPr txBox="1">
            <a:spLocks noChangeArrowheads="1"/>
          </p:cNvSpPr>
          <p:nvPr/>
        </p:nvSpPr>
        <p:spPr bwMode="auto">
          <a:xfrm>
            <a:off x="6364152" y="1992378"/>
            <a:ext cx="3798888" cy="250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1026140">
              <a:defRPr/>
            </a:pPr>
            <a:r>
              <a:rPr lang="fr-FR" altLang="fr-FR" sz="1571">
                <a:solidFill>
                  <a:prstClr val="black"/>
                </a:solidFill>
                <a:cs typeface="+mn-cs"/>
              </a:rPr>
              <a:t>Total des dépenses 2017 :</a:t>
            </a:r>
          </a:p>
          <a:p>
            <a:pPr defTabSz="1026140">
              <a:defRPr/>
            </a:pPr>
            <a:r>
              <a:rPr lang="fr-FR" altLang="fr-FR" sz="1571">
                <a:solidFill>
                  <a:prstClr val="black"/>
                </a:solidFill>
                <a:cs typeface="+mn-cs"/>
              </a:rPr>
              <a:t>210,87 euros</a:t>
            </a:r>
          </a:p>
          <a:p>
            <a:pPr defTabSz="1026140">
              <a:defRPr/>
            </a:pPr>
            <a:r>
              <a:rPr lang="fr-FR" altLang="fr-FR" sz="1571">
                <a:solidFill>
                  <a:prstClr val="black"/>
                </a:solidFill>
                <a:cs typeface="+mn-cs"/>
              </a:rPr>
              <a:t>Total des recettes 2017 : </a:t>
            </a:r>
          </a:p>
          <a:p>
            <a:pPr defTabSz="1026140">
              <a:defRPr/>
            </a:pPr>
            <a:r>
              <a:rPr lang="fr-FR" altLang="fr-FR" sz="1571">
                <a:solidFill>
                  <a:prstClr val="black"/>
                </a:solidFill>
                <a:cs typeface="+mn-cs"/>
              </a:rPr>
              <a:t>0 euros</a:t>
            </a:r>
          </a:p>
          <a:p>
            <a:pPr defTabSz="1026140">
              <a:defRPr/>
            </a:pPr>
            <a:endParaRPr lang="fr-FR" altLang="fr-FR" sz="1571">
              <a:solidFill>
                <a:prstClr val="black"/>
              </a:solidFill>
              <a:cs typeface="+mn-cs"/>
            </a:endParaRPr>
          </a:p>
          <a:p>
            <a:pPr defTabSz="1026140">
              <a:defRPr/>
            </a:pPr>
            <a:r>
              <a:rPr lang="fr-FR" altLang="fr-FR" sz="1571">
                <a:solidFill>
                  <a:srgbClr val="C00000"/>
                </a:solidFill>
                <a:cs typeface="+mn-cs"/>
              </a:rPr>
              <a:t>Déficit de 210,87 euros au 02/06/2017*</a:t>
            </a:r>
          </a:p>
          <a:p>
            <a:pPr defTabSz="1026140">
              <a:defRPr/>
            </a:pPr>
            <a:endParaRPr lang="fr-FR" altLang="fr-FR" sz="1571">
              <a:solidFill>
                <a:prstClr val="black"/>
              </a:solidFill>
              <a:cs typeface="+mn-cs"/>
            </a:endParaRPr>
          </a:p>
          <a:p>
            <a:pPr defTabSz="1026140">
              <a:defRPr/>
            </a:pPr>
            <a:r>
              <a:rPr lang="fr-FR" altLang="fr-FR" sz="1571" b="1">
                <a:solidFill>
                  <a:prstClr val="black"/>
                </a:solidFill>
                <a:cs typeface="+mn-cs"/>
              </a:rPr>
              <a:t>Solde au 12 juin 2017 : 7.623,87</a:t>
            </a:r>
          </a:p>
          <a:p>
            <a:pPr defTabSz="1026140">
              <a:defRPr/>
            </a:pPr>
            <a:endParaRPr lang="fr-FR" altLang="fr-FR" sz="1571">
              <a:solidFill>
                <a:prstClr val="black"/>
              </a:solidFill>
              <a:cs typeface="+mn-cs"/>
            </a:endParaRPr>
          </a:p>
          <a:p>
            <a:pPr defTabSz="1026140">
              <a:defRPr/>
            </a:pPr>
            <a:endParaRPr lang="fr-FR" altLang="fr-FR" sz="1571">
              <a:solidFill>
                <a:prstClr val="black"/>
              </a:solidFill>
              <a:cs typeface="+mn-cs"/>
            </a:endParaRPr>
          </a:p>
        </p:txBody>
      </p:sp>
      <p:sp>
        <p:nvSpPr>
          <p:cNvPr id="18" name="ZoneTexte 4"/>
          <p:cNvSpPr txBox="1">
            <a:spLocks noChangeArrowheads="1"/>
          </p:cNvSpPr>
          <p:nvPr/>
        </p:nvSpPr>
        <p:spPr bwMode="auto">
          <a:xfrm>
            <a:off x="1022215" y="5907265"/>
            <a:ext cx="5341937"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1026140">
              <a:defRPr/>
            </a:pPr>
            <a:r>
              <a:rPr lang="fr-FR" altLang="fr-FR" sz="1200" dirty="0">
                <a:solidFill>
                  <a:prstClr val="black"/>
                </a:solidFill>
                <a:cs typeface="+mn-cs"/>
              </a:rPr>
              <a:t>* Date d’arrêtée du dernier relevé de compte</a:t>
            </a:r>
          </a:p>
        </p:txBody>
      </p:sp>
      <p:sp>
        <p:nvSpPr>
          <p:cNvPr id="19" name="Rectangle : coins arrondis 18"/>
          <p:cNvSpPr/>
          <p:nvPr/>
        </p:nvSpPr>
        <p:spPr>
          <a:xfrm rot="19096347">
            <a:off x="-117504" y="625314"/>
            <a:ext cx="1701195" cy="295307"/>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200" dirty="0"/>
              <a:t>Slide du bureau sortant</a:t>
            </a:r>
          </a:p>
        </p:txBody>
      </p:sp>
    </p:spTree>
    <p:extLst>
      <p:ext uri="{BB962C8B-B14F-4D97-AF65-F5344CB8AC3E}">
        <p14:creationId xmlns:p14="http://schemas.microsoft.com/office/powerpoint/2010/main" val="363125112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10149" y="1480008"/>
            <a:ext cx="4965557" cy="2856322"/>
          </a:xfrm>
        </p:spPr>
        <p:txBody>
          <a:bodyPr/>
          <a:lstStyle/>
          <a:p>
            <a:r>
              <a:rPr lang="fr-FR" sz="1600" dirty="0"/>
              <a:t>Volontés générales</a:t>
            </a:r>
            <a:br>
              <a:rPr lang="fr-FR" sz="1600" dirty="0"/>
            </a:br>
            <a:r>
              <a:rPr lang="fr-FR" sz="1600" dirty="0"/>
              <a:t>Feuille de route</a:t>
            </a:r>
            <a:br>
              <a:rPr lang="fr-FR" sz="1600" dirty="0"/>
            </a:br>
            <a:r>
              <a:rPr lang="fr-FR" sz="1600" dirty="0"/>
              <a:t>Organisation</a:t>
            </a:r>
            <a:br>
              <a:rPr lang="fr-FR" sz="1600" dirty="0"/>
            </a:br>
            <a:r>
              <a:rPr lang="fr-FR" sz="1600" dirty="0"/>
              <a:t>vote 5</a:t>
            </a:r>
            <a:r>
              <a:rPr lang="fr-FR" sz="1600" baseline="30000" dirty="0"/>
              <a:t>ème</a:t>
            </a:r>
            <a:r>
              <a:rPr lang="fr-FR" sz="1600" dirty="0"/>
              <a:t> résolution</a:t>
            </a:r>
            <a:br>
              <a:rPr lang="fr-FR" sz="1600" dirty="0"/>
            </a:br>
            <a:r>
              <a:rPr lang="fr-FR" sz="1600" dirty="0"/>
              <a:t>Budget prévisionnel 2017</a:t>
            </a:r>
            <a:br>
              <a:rPr lang="fr-FR" sz="1600" dirty="0"/>
            </a:br>
            <a:r>
              <a:rPr lang="fr-FR" sz="1600" dirty="0"/>
              <a:t>vote 3</a:t>
            </a:r>
            <a:r>
              <a:rPr lang="fr-FR" sz="1600" baseline="30000" dirty="0"/>
              <a:t>ème</a:t>
            </a:r>
            <a:r>
              <a:rPr lang="fr-FR" sz="1600" dirty="0"/>
              <a:t> résolution</a:t>
            </a:r>
          </a:p>
        </p:txBody>
      </p:sp>
      <p:sp>
        <p:nvSpPr>
          <p:cNvPr id="3" name="Espace réservé du texte 2"/>
          <p:cNvSpPr>
            <a:spLocks noGrp="1"/>
          </p:cNvSpPr>
          <p:nvPr>
            <p:ph type="body" idx="1"/>
          </p:nvPr>
        </p:nvSpPr>
        <p:spPr/>
        <p:txBody>
          <a:bodyPr/>
          <a:lstStyle/>
          <a:p>
            <a:r>
              <a:rPr lang="fr-FR" dirty="0"/>
              <a:t>Ambitions de la nouvelle équipe</a:t>
            </a:r>
          </a:p>
        </p:txBody>
      </p:sp>
      <p:sp>
        <p:nvSpPr>
          <p:cNvPr id="4" name="Espace réservé de la date 3"/>
          <p:cNvSpPr>
            <a:spLocks noGrp="1"/>
          </p:cNvSpPr>
          <p:nvPr>
            <p:ph type="dt" sz="half" idx="2"/>
          </p:nvPr>
        </p:nvSpPr>
        <p:spPr/>
        <p:txBody>
          <a:bodyPr/>
          <a:lstStyle/>
          <a:p>
            <a:r>
              <a:rPr lang="fr-FR"/>
              <a:t>15/06/2017</a:t>
            </a:r>
            <a:endParaRPr lang="fr-FR" dirty="0"/>
          </a:p>
        </p:txBody>
      </p:sp>
      <p:sp>
        <p:nvSpPr>
          <p:cNvPr id="5" name="Espace réservé du pied de page 4"/>
          <p:cNvSpPr>
            <a:spLocks noGrp="1"/>
          </p:cNvSpPr>
          <p:nvPr>
            <p:ph type="ftr" sz="quarter" idx="3"/>
          </p:nvPr>
        </p:nvSpPr>
        <p:spPr/>
        <p:txBody>
          <a:bodyPr/>
          <a:lstStyle/>
          <a:p>
            <a:r>
              <a:rPr lang="fr-FR"/>
              <a:t>aITB Ile de France - Assemblée Générale</a:t>
            </a:r>
            <a:endParaRPr lang="fr-FR" dirty="0"/>
          </a:p>
        </p:txBody>
      </p:sp>
      <p:sp>
        <p:nvSpPr>
          <p:cNvPr id="6" name="ZoneTexte 5"/>
          <p:cNvSpPr txBox="1"/>
          <p:nvPr/>
        </p:nvSpPr>
        <p:spPr>
          <a:xfrm>
            <a:off x="2204095" y="3626472"/>
            <a:ext cx="982961" cy="369332"/>
          </a:xfrm>
          <a:prstGeom prst="rect">
            <a:avLst/>
          </a:prstGeom>
          <a:noFill/>
        </p:spPr>
        <p:txBody>
          <a:bodyPr wrap="none" rtlCol="0">
            <a:spAutoFit/>
          </a:bodyPr>
          <a:lstStyle/>
          <a:p>
            <a:r>
              <a:rPr lang="fr-FR" b="1" dirty="0">
                <a:solidFill>
                  <a:srgbClr val="00B0F0"/>
                </a:solidFill>
              </a:rPr>
              <a:t>(15 min)</a:t>
            </a:r>
          </a:p>
        </p:txBody>
      </p:sp>
    </p:spTree>
    <p:extLst>
      <p:ext uri="{BB962C8B-B14F-4D97-AF65-F5344CB8AC3E}">
        <p14:creationId xmlns:p14="http://schemas.microsoft.com/office/powerpoint/2010/main" val="101168466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Volontés générales</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p:txBody>
          <a:bodyPr/>
          <a:lstStyle/>
          <a:p>
            <a:pPr>
              <a:defRPr/>
            </a:pPr>
            <a:r>
              <a:rPr lang="fr-FR" dirty="0"/>
              <a:t>Créer un esprit de corps (en lien avec le diplôme façon grandes écoles)</a:t>
            </a:r>
          </a:p>
          <a:p>
            <a:pPr>
              <a:defRPr/>
            </a:pPr>
            <a:endParaRPr lang="fr-FR" dirty="0"/>
          </a:p>
          <a:p>
            <a:pPr marL="0" indent="0">
              <a:buNone/>
              <a:defRPr/>
            </a:pPr>
            <a:endParaRPr lang="fr-FR" dirty="0"/>
          </a:p>
          <a:p>
            <a:pPr>
              <a:defRPr/>
            </a:pPr>
            <a:r>
              <a:rPr lang="fr-FR" dirty="0"/>
              <a:t>Entretenir une culture professionnelle commune et actualisée</a:t>
            </a:r>
          </a:p>
          <a:p>
            <a:pPr marL="0" indent="0">
              <a:buNone/>
              <a:defRPr/>
            </a:pPr>
            <a:endParaRPr lang="fr-FR" dirty="0"/>
          </a:p>
          <a:p>
            <a:pPr marL="0" indent="0">
              <a:buNone/>
              <a:defRPr/>
            </a:pPr>
            <a:endParaRPr lang="fr-FR" dirty="0"/>
          </a:p>
          <a:p>
            <a:pPr>
              <a:defRPr/>
            </a:pPr>
            <a:r>
              <a:rPr lang="fr-FR" dirty="0"/>
              <a:t>Susciter/faciliter des échanges amicaux entre les adhérents</a:t>
            </a:r>
          </a:p>
          <a:p>
            <a:pPr>
              <a:defRPr/>
            </a:pPr>
            <a:endParaRPr lang="fr-FR" dirty="0"/>
          </a:p>
          <a:p>
            <a:pPr marL="0" indent="0">
              <a:buNone/>
              <a:defRPr/>
            </a:pPr>
            <a:endParaRPr lang="fr-FR" dirty="0"/>
          </a:p>
          <a:p>
            <a:pPr>
              <a:defRPr/>
            </a:pPr>
            <a:r>
              <a:rPr lang="fr-FR" dirty="0"/>
              <a:t>Revitaliser le réseau professionnel en mettant l’humain au cœur du dispositif</a:t>
            </a:r>
          </a:p>
          <a:p>
            <a:pPr marL="0" indent="0">
              <a:buNone/>
            </a:pPr>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Ambitions de la nouvelle équipe</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12</a:t>
            </a:fld>
            <a:endParaRPr lang="fr-FR" altLang="fr-FR" dirty="0"/>
          </a:p>
        </p:txBody>
      </p:sp>
    </p:spTree>
    <p:extLst>
      <p:ext uri="{BB962C8B-B14F-4D97-AF65-F5344CB8AC3E}">
        <p14:creationId xmlns:p14="http://schemas.microsoft.com/office/powerpoint/2010/main" val="799891434"/>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Feuille de route ... 1/2</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a:xfrm>
            <a:off x="1120406" y="829558"/>
            <a:ext cx="8690405" cy="5467547"/>
          </a:xfrm>
        </p:spPr>
        <p:txBody>
          <a:bodyPr>
            <a:normAutofit fontScale="92500" lnSpcReduction="20000"/>
          </a:bodyPr>
          <a:lstStyle/>
          <a:p>
            <a:r>
              <a:rPr lang="fr-FR" dirty="0"/>
              <a:t>Propositions à court terme (1</a:t>
            </a:r>
            <a:r>
              <a:rPr lang="fr-FR" baseline="30000" dirty="0"/>
              <a:t>ère</a:t>
            </a:r>
            <a:r>
              <a:rPr lang="fr-FR" dirty="0"/>
              <a:t> année)</a:t>
            </a:r>
          </a:p>
          <a:p>
            <a:pPr lvl="2"/>
            <a:endParaRPr lang="fr-FR" dirty="0"/>
          </a:p>
          <a:p>
            <a:pPr lvl="1"/>
            <a:r>
              <a:rPr lang="fr-FR" dirty="0"/>
              <a:t>Organiser une conférence en 2017 (2</a:t>
            </a:r>
            <a:r>
              <a:rPr lang="fr-FR" baseline="30000" dirty="0"/>
              <a:t>nd</a:t>
            </a:r>
            <a:r>
              <a:rPr lang="fr-FR" dirty="0"/>
              <a:t> semestre)</a:t>
            </a:r>
          </a:p>
          <a:p>
            <a:pPr lvl="2"/>
            <a:r>
              <a:rPr lang="fr-FR" dirty="0"/>
              <a:t>Thème à définir : en réflexion (</a:t>
            </a:r>
            <a:r>
              <a:rPr lang="fr-FR" dirty="0" err="1"/>
              <a:t>pitcher</a:t>
            </a:r>
            <a:r>
              <a:rPr lang="fr-FR" dirty="0"/>
              <a:t> des jeunes pousses / la fraude)</a:t>
            </a:r>
          </a:p>
          <a:p>
            <a:pPr lvl="2"/>
            <a:endParaRPr lang="fr-FR" dirty="0"/>
          </a:p>
          <a:p>
            <a:pPr lvl="1"/>
            <a:r>
              <a:rPr lang="fr-FR" dirty="0"/>
              <a:t>Organiser une manifestation conviviale sur 2017-2018</a:t>
            </a:r>
          </a:p>
          <a:p>
            <a:pPr lvl="2"/>
            <a:endParaRPr lang="fr-FR" dirty="0"/>
          </a:p>
          <a:p>
            <a:pPr lvl="1"/>
            <a:r>
              <a:rPr lang="fr-FR" dirty="0"/>
              <a:t>Faire vivre les canaux de communication de l’association</a:t>
            </a:r>
          </a:p>
          <a:p>
            <a:pPr lvl="2"/>
            <a:r>
              <a:rPr lang="fr-FR" dirty="0"/>
              <a:t>Site Internet (Infos / Demandes et Offres d’emploi)</a:t>
            </a:r>
          </a:p>
          <a:p>
            <a:pPr lvl="2"/>
            <a:r>
              <a:rPr lang="fr-FR" dirty="0"/>
              <a:t>Facebook</a:t>
            </a:r>
          </a:p>
          <a:p>
            <a:pPr lvl="2"/>
            <a:r>
              <a:rPr lang="fr-FR" dirty="0"/>
              <a:t>Boite mail de l’association : </a:t>
            </a:r>
            <a:r>
              <a:rPr lang="fr-FR" u="sng" dirty="0">
                <a:hlinkClick r:id="rId2"/>
              </a:rPr>
              <a:t>iledefrance@aitb.asso.fr</a:t>
            </a:r>
            <a:endParaRPr lang="fr-FR" dirty="0"/>
          </a:p>
          <a:p>
            <a:pPr lvl="2"/>
            <a:r>
              <a:rPr lang="fr-FR" dirty="0"/>
              <a:t>LinkedIn </a:t>
            </a:r>
          </a:p>
          <a:p>
            <a:pPr lvl="2"/>
            <a:endParaRPr lang="fr-FR" dirty="0"/>
          </a:p>
          <a:p>
            <a:pPr lvl="1"/>
            <a:r>
              <a:rPr lang="fr-FR" dirty="0"/>
              <a:t>Rédiger une newsletter en 2018 (1</a:t>
            </a:r>
            <a:r>
              <a:rPr lang="fr-FR" baseline="30000" dirty="0"/>
              <a:t>er</a:t>
            </a:r>
            <a:r>
              <a:rPr lang="fr-FR" dirty="0"/>
              <a:t> semestre)</a:t>
            </a:r>
          </a:p>
          <a:p>
            <a:pPr lvl="2"/>
            <a:endParaRPr lang="fr-FR" dirty="0"/>
          </a:p>
          <a:p>
            <a:pPr lvl="1"/>
            <a:r>
              <a:rPr lang="fr-FR" dirty="0"/>
              <a:t>Reprendre en main la gestion « administrative »</a:t>
            </a:r>
          </a:p>
          <a:p>
            <a:pPr lvl="2"/>
            <a:r>
              <a:rPr lang="fr-FR" dirty="0"/>
              <a:t>Fiabiliser l’annuaire de l’association (nom en double, absence de diplômes, … )</a:t>
            </a:r>
          </a:p>
          <a:p>
            <a:pPr lvl="2"/>
            <a:r>
              <a:rPr lang="fr-FR" dirty="0"/>
              <a:t>Gérer / assurer le suivi des cotisations </a:t>
            </a:r>
          </a:p>
          <a:p>
            <a:pPr lvl="2"/>
            <a:r>
              <a:rPr lang="fr-FR" dirty="0"/>
              <a:t>Identifier / suivre les membres « actifs »</a:t>
            </a:r>
          </a:p>
          <a:p>
            <a:pPr lvl="2"/>
            <a:r>
              <a:rPr lang="fr-FR" dirty="0"/>
              <a:t>Organiser les AG annuellement </a:t>
            </a:r>
          </a:p>
          <a:p>
            <a:pPr lvl="2"/>
            <a:r>
              <a:rPr lang="fr-FR" dirty="0"/>
              <a:t>Publier les documents de l’association (sur l’espace documentaire du site internet)</a:t>
            </a:r>
          </a:p>
          <a:p>
            <a:endParaRPr lang="fr-FR" dirty="0"/>
          </a:p>
          <a:p>
            <a:endParaRPr lang="fr-FR" dirty="0"/>
          </a:p>
          <a:p>
            <a:endParaRPr lang="fr-FR" dirty="0"/>
          </a:p>
          <a:p>
            <a:endParaRPr lang="fr-FR" dirty="0"/>
          </a:p>
          <a:p>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Ambitions de la nouvelle équipe</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13</a:t>
            </a:fld>
            <a:endParaRPr lang="fr-FR" altLang="fr-FR" dirty="0"/>
          </a:p>
        </p:txBody>
      </p:sp>
    </p:spTree>
    <p:extLst>
      <p:ext uri="{BB962C8B-B14F-4D97-AF65-F5344CB8AC3E}">
        <p14:creationId xmlns:p14="http://schemas.microsoft.com/office/powerpoint/2010/main" val="300280739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Feuille de route ... 2/2</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p:txBody>
          <a:bodyPr/>
          <a:lstStyle/>
          <a:p>
            <a:r>
              <a:rPr lang="fr-FR" dirty="0"/>
              <a:t>Propositions à moyen terme (2 à 3 ans)</a:t>
            </a:r>
          </a:p>
          <a:p>
            <a:pPr lvl="1"/>
            <a:endParaRPr lang="fr-FR" dirty="0"/>
          </a:p>
          <a:p>
            <a:pPr lvl="1"/>
            <a:r>
              <a:rPr lang="fr-FR" dirty="0"/>
              <a:t>Redonner de la visibilité au diplôme dans les établissements (RH)</a:t>
            </a:r>
          </a:p>
          <a:p>
            <a:pPr lvl="1"/>
            <a:endParaRPr lang="fr-FR" dirty="0"/>
          </a:p>
          <a:p>
            <a:pPr lvl="1"/>
            <a:r>
              <a:rPr lang="fr-FR" dirty="0"/>
              <a:t>Occuper l’espace au même titre que le CESB pour redonner de l’ attractivité au diplôme et faire référence</a:t>
            </a:r>
          </a:p>
          <a:p>
            <a:pPr lvl="1"/>
            <a:endParaRPr lang="fr-FR" dirty="0"/>
          </a:p>
          <a:p>
            <a:pPr lvl="1"/>
            <a:r>
              <a:rPr lang="fr-FR" dirty="0"/>
              <a:t>Trouver des relais pour le diplôme auprès de « Banquiers de place charismatiques »</a:t>
            </a:r>
          </a:p>
          <a:p>
            <a:pPr lvl="1"/>
            <a:endParaRPr lang="fr-FR" dirty="0"/>
          </a:p>
          <a:p>
            <a:pPr lvl="1"/>
            <a:r>
              <a:rPr lang="fr-FR" dirty="0"/>
              <a:t>Susciter l’enthousiasme pour, en fin de mandat, passer le relais à une nouvelle équipe en laissant une association en croissance d’adhérents</a:t>
            </a:r>
          </a:p>
          <a:p>
            <a:pPr lvl="1"/>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Ambitions de la nouvelle équipe</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14</a:t>
            </a:fld>
            <a:endParaRPr lang="fr-FR" altLang="fr-FR" dirty="0"/>
          </a:p>
        </p:txBody>
      </p:sp>
    </p:spTree>
    <p:extLst>
      <p:ext uri="{BB962C8B-B14F-4D97-AF65-F5344CB8AC3E}">
        <p14:creationId xmlns:p14="http://schemas.microsoft.com/office/powerpoint/2010/main" val="1887516640"/>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Organisation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a:xfrm>
            <a:off x="1120406" y="697584"/>
            <a:ext cx="8690405" cy="5244258"/>
          </a:xfrm>
        </p:spPr>
        <p:txBody>
          <a:bodyPr/>
          <a:lstStyle/>
          <a:p>
            <a:r>
              <a:rPr lang="fr-FR" dirty="0"/>
              <a:t>3 Commissions :</a:t>
            </a:r>
          </a:p>
          <a:p>
            <a:pPr lvl="1"/>
            <a:endParaRPr lang="fr-FR" dirty="0"/>
          </a:p>
          <a:p>
            <a:pPr lvl="1"/>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Ambitions de la nouvelle équipe</a:t>
            </a:r>
          </a:p>
        </p:txBody>
      </p:sp>
      <p:graphicFrame>
        <p:nvGraphicFramePr>
          <p:cNvPr id="10" name="Tableau 9"/>
          <p:cNvGraphicFramePr>
            <a:graphicFrameLocks noGrp="1"/>
          </p:cNvGraphicFramePr>
          <p:nvPr>
            <p:extLst>
              <p:ext uri="{D42A27DB-BD31-4B8C-83A1-F6EECF244321}">
                <p14:modId xmlns:p14="http://schemas.microsoft.com/office/powerpoint/2010/main" val="2564154975"/>
              </p:ext>
            </p:extLst>
          </p:nvPr>
        </p:nvGraphicFramePr>
        <p:xfrm>
          <a:off x="1250939" y="1172737"/>
          <a:ext cx="8559872" cy="4898184"/>
        </p:xfrm>
        <a:graphic>
          <a:graphicData uri="http://schemas.openxmlformats.org/drawingml/2006/table">
            <a:tbl>
              <a:tblPr firstRow="1" bandRow="1">
                <a:tableStyleId>{5C22544A-7EE6-4342-B048-85BDC9FD1C3A}</a:tableStyleId>
              </a:tblPr>
              <a:tblGrid>
                <a:gridCol w="2397234">
                  <a:extLst>
                    <a:ext uri="{9D8B030D-6E8A-4147-A177-3AD203B41FA5}">
                      <a16:colId xmlns:a16="http://schemas.microsoft.com/office/drawing/2014/main" val="2917588553"/>
                    </a:ext>
                  </a:extLst>
                </a:gridCol>
                <a:gridCol w="6162638">
                  <a:extLst>
                    <a:ext uri="{9D8B030D-6E8A-4147-A177-3AD203B41FA5}">
                      <a16:colId xmlns:a16="http://schemas.microsoft.com/office/drawing/2014/main" val="1369595992"/>
                    </a:ext>
                  </a:extLst>
                </a:gridCol>
              </a:tblGrid>
              <a:tr h="356664">
                <a:tc>
                  <a:txBody>
                    <a:bodyPr/>
                    <a:lstStyle/>
                    <a:p>
                      <a:r>
                        <a:rPr lang="fr-FR" sz="1600" dirty="0"/>
                        <a:t>Commission</a:t>
                      </a:r>
                    </a:p>
                  </a:txBody>
                  <a:tcPr/>
                </a:tc>
                <a:tc>
                  <a:txBody>
                    <a:bodyPr/>
                    <a:lstStyle/>
                    <a:p>
                      <a:r>
                        <a:rPr lang="fr-FR" sz="1600" dirty="0"/>
                        <a:t>Objectifs</a:t>
                      </a:r>
                    </a:p>
                  </a:txBody>
                  <a:tcPr/>
                </a:tc>
                <a:extLst>
                  <a:ext uri="{0D108BD9-81ED-4DB2-BD59-A6C34878D82A}">
                    <a16:rowId xmlns:a16="http://schemas.microsoft.com/office/drawing/2014/main" val="2947432646"/>
                  </a:ext>
                </a:extLst>
              </a:tr>
              <a:tr h="505446">
                <a:tc>
                  <a:txBody>
                    <a:bodyPr/>
                    <a:lstStyle/>
                    <a:p>
                      <a:r>
                        <a:rPr lang="fr-FR" sz="1400" dirty="0"/>
                        <a:t>Evénements &amp; Communication</a:t>
                      </a:r>
                    </a:p>
                  </a:txBody>
                  <a:tcPr/>
                </a:tc>
                <a:tc>
                  <a:txBody>
                    <a:bodyPr/>
                    <a:lstStyle/>
                    <a:p>
                      <a:pPr marL="342900" indent="-342900">
                        <a:buAutoNum type="arabicParenR"/>
                      </a:pPr>
                      <a:r>
                        <a:rPr lang="fr-FR" sz="1400" dirty="0"/>
                        <a:t>Organiser les conférences </a:t>
                      </a:r>
                    </a:p>
                    <a:p>
                      <a:pPr marL="342900" indent="-342900">
                        <a:buAutoNum type="arabicParenR"/>
                      </a:pPr>
                      <a:r>
                        <a:rPr lang="fr-FR" sz="1400" dirty="0"/>
                        <a:t>Organiser les manifestations conviviales</a:t>
                      </a:r>
                    </a:p>
                    <a:p>
                      <a:pPr marL="342900" indent="-342900">
                        <a:buAutoNum type="arabicParenR"/>
                      </a:pPr>
                      <a:r>
                        <a:rPr lang="fr-FR" sz="1400" dirty="0"/>
                        <a:t>Rédiger les Newsletters</a:t>
                      </a:r>
                    </a:p>
                    <a:p>
                      <a:pPr marL="342900" indent="-342900">
                        <a:buAutoNum type="arabicParenR"/>
                      </a:pPr>
                      <a:r>
                        <a:rPr lang="fr-FR" sz="1400" dirty="0"/>
                        <a:t>Gérer des canaux de communication existants (réseaux sociaux + mail </a:t>
                      </a:r>
                      <a:r>
                        <a:rPr lang="fr-FR" sz="1400" u="sng" dirty="0">
                          <a:hlinkClick r:id="rId2"/>
                        </a:rPr>
                        <a:t>iledefrance@aitb.asso.fr</a:t>
                      </a:r>
                      <a:endParaRPr lang="fr-FR" sz="1400" dirty="0"/>
                    </a:p>
                    <a:p>
                      <a:pPr marL="342900" indent="-342900">
                        <a:buAutoNum type="arabicParenR"/>
                      </a:pPr>
                      <a:r>
                        <a:rPr lang="fr-FR" sz="1400" dirty="0"/>
                        <a:t>Gérer la communication sur le site internet aITB</a:t>
                      </a:r>
                    </a:p>
                  </a:txBody>
                  <a:tcPr/>
                </a:tc>
                <a:extLst>
                  <a:ext uri="{0D108BD9-81ED-4DB2-BD59-A6C34878D82A}">
                    <a16:rowId xmlns:a16="http://schemas.microsoft.com/office/drawing/2014/main" val="4049622098"/>
                  </a:ext>
                </a:extLst>
              </a:tr>
              <a:tr h="830870">
                <a:tc>
                  <a:txBody>
                    <a:bodyPr/>
                    <a:lstStyle/>
                    <a:p>
                      <a:r>
                        <a:rPr lang="fr-FR" sz="1400" dirty="0"/>
                        <a:t>Finance &amp; Administration</a:t>
                      </a:r>
                    </a:p>
                  </a:txBody>
                  <a:tcPr/>
                </a:tc>
                <a:tc>
                  <a:txBody>
                    <a:bodyPr/>
                    <a:lstStyle/>
                    <a:p>
                      <a:pPr marL="342900" indent="-342900">
                        <a:buAutoNum type="arabicParenR"/>
                      </a:pPr>
                      <a:r>
                        <a:rPr lang="fr-FR" sz="1400" dirty="0"/>
                        <a:t>Assurer suivi des cotisations</a:t>
                      </a:r>
                    </a:p>
                    <a:p>
                      <a:pPr marL="342900" marR="0" lvl="0" indent="-342900" algn="l" defTabSz="854781" rtl="0" eaLnBrk="1" fontAlgn="auto" latinLnBrk="0" hangingPunct="1">
                        <a:lnSpc>
                          <a:spcPct val="100000"/>
                        </a:lnSpc>
                        <a:spcBef>
                          <a:spcPts val="0"/>
                        </a:spcBef>
                        <a:spcAft>
                          <a:spcPts val="0"/>
                        </a:spcAft>
                        <a:buClrTx/>
                        <a:buSzTx/>
                        <a:buFontTx/>
                        <a:buAutoNum type="arabicParenR"/>
                        <a:tabLst/>
                        <a:defRPr/>
                      </a:pPr>
                      <a:r>
                        <a:rPr lang="fr-FR" sz="1400" kern="1200" dirty="0">
                          <a:solidFill>
                            <a:schemeClr val="dk1"/>
                          </a:solidFill>
                          <a:effectLst/>
                          <a:latin typeface="+mn-lt"/>
                          <a:ea typeface="+mn-ea"/>
                          <a:cs typeface="+mn-cs"/>
                        </a:rPr>
                        <a:t>Piloter et suivre le budget voté en AG (granularité : événement unitaire)</a:t>
                      </a:r>
                      <a:endParaRPr lang="fr-FR" sz="1400" dirty="0"/>
                    </a:p>
                    <a:p>
                      <a:pPr marL="342900" indent="-342900">
                        <a:buAutoNum type="arabicParenR"/>
                      </a:pPr>
                      <a:r>
                        <a:rPr lang="fr-FR" sz="1400" dirty="0"/>
                        <a:t>Gérer les débits / crédits du compte bancaire</a:t>
                      </a:r>
                    </a:p>
                    <a:p>
                      <a:pPr marL="342900" indent="-342900">
                        <a:buAutoNum type="arabicParenR"/>
                      </a:pPr>
                      <a:r>
                        <a:rPr lang="fr-FR" sz="1400" dirty="0"/>
                        <a:t>Fiabiliser l’annuaire aITB Ile de France</a:t>
                      </a:r>
                    </a:p>
                    <a:p>
                      <a:pPr marL="342900" indent="-342900">
                        <a:buAutoNum type="arabicParenR"/>
                      </a:pPr>
                      <a:r>
                        <a:rPr lang="fr-FR" sz="1400" dirty="0"/>
                        <a:t>Faciliter l’identification des cotisants</a:t>
                      </a:r>
                    </a:p>
                    <a:p>
                      <a:pPr marL="342900" indent="-342900">
                        <a:buAutoNum type="arabicParenR"/>
                      </a:pPr>
                      <a:r>
                        <a:rPr lang="fr-FR" sz="1400" dirty="0"/>
                        <a:t>Rédiger et publier les PV (AG, réunions bureau, …)</a:t>
                      </a:r>
                    </a:p>
                    <a:p>
                      <a:pPr marL="342900" indent="-342900" algn="l" defTabSz="854781" rtl="0" eaLnBrk="1" latinLnBrk="0" hangingPunct="1">
                        <a:buAutoNum type="arabicParenR"/>
                      </a:pPr>
                      <a:r>
                        <a:rPr lang="fr-FR" sz="1400" kern="1200" dirty="0">
                          <a:solidFill>
                            <a:schemeClr val="dk1"/>
                          </a:solidFill>
                          <a:latin typeface="+mn-lt"/>
                          <a:ea typeface="+mn-ea"/>
                          <a:cs typeface="+mn-cs"/>
                        </a:rPr>
                        <a:t>Etablir un lien d’échange avec la fédération (orientations, amélioration à prévoir, …)</a:t>
                      </a:r>
                      <a:endParaRPr lang="fr-FR" sz="1400" kern="1200" dirty="0">
                        <a:solidFill>
                          <a:schemeClr val="dk1"/>
                        </a:solidFill>
                        <a:latin typeface="+mn-lt"/>
                        <a:ea typeface="+mn-ea"/>
                        <a:cs typeface="+mn-cs"/>
                      </a:endParaRPr>
                    </a:p>
                  </a:txBody>
                  <a:tcPr/>
                </a:tc>
                <a:extLst>
                  <a:ext uri="{0D108BD9-81ED-4DB2-BD59-A6C34878D82A}">
                    <a16:rowId xmlns:a16="http://schemas.microsoft.com/office/drawing/2014/main" val="672980577"/>
                  </a:ext>
                </a:extLst>
              </a:tr>
              <a:tr h="505446">
                <a:tc>
                  <a:txBody>
                    <a:bodyPr/>
                    <a:lstStyle/>
                    <a:p>
                      <a:r>
                        <a:rPr lang="fr-FR" sz="1400" dirty="0"/>
                        <a:t>Partenariats</a:t>
                      </a:r>
                    </a:p>
                  </a:txBody>
                  <a:tcPr/>
                </a:tc>
                <a:tc>
                  <a:txBody>
                    <a:bodyPr/>
                    <a:lstStyle/>
                    <a:p>
                      <a:pPr marL="342900" indent="-342900" algn="l" defTabSz="854781" rtl="0" eaLnBrk="1" latinLnBrk="0" hangingPunct="1">
                        <a:buAutoNum type="arabicParenR"/>
                      </a:pPr>
                      <a:r>
                        <a:rPr lang="fr-FR" sz="1400" kern="1200" dirty="0">
                          <a:solidFill>
                            <a:schemeClr val="dk1"/>
                          </a:solidFill>
                          <a:latin typeface="+mn-lt"/>
                          <a:ea typeface="+mn-ea"/>
                          <a:cs typeface="+mn-cs"/>
                        </a:rPr>
                        <a:t>Opérer la publicité de l’association et de la base de diplômés auprès des services RH et Formations (missions à définir)</a:t>
                      </a:r>
                    </a:p>
                    <a:p>
                      <a:pPr marL="342900" indent="-342900" algn="l" defTabSz="854781" rtl="0" eaLnBrk="1" latinLnBrk="0" hangingPunct="1">
                        <a:buAutoNum type="arabicParenR"/>
                      </a:pPr>
                      <a:r>
                        <a:rPr lang="fr-FR" sz="1400" kern="1200" dirty="0">
                          <a:solidFill>
                            <a:schemeClr val="dk1"/>
                          </a:solidFill>
                          <a:latin typeface="+mn-lt"/>
                          <a:ea typeface="+mn-ea"/>
                          <a:cs typeface="+mn-cs"/>
                        </a:rPr>
                        <a:t>Trouver des budgets et des financements pour les évènements et réaliser la stratégie de communication externe (binôme commission communication)</a:t>
                      </a:r>
                    </a:p>
                    <a:p>
                      <a:pPr marL="342900" indent="-342900" algn="l" defTabSz="854781" rtl="0" eaLnBrk="1" latinLnBrk="0" hangingPunct="1">
                        <a:buAutoNum type="arabicParenR"/>
                      </a:pPr>
                      <a:r>
                        <a:rPr lang="fr-FR" sz="1400" kern="1200" dirty="0">
                          <a:solidFill>
                            <a:schemeClr val="dk1"/>
                          </a:solidFill>
                          <a:latin typeface="+mn-lt"/>
                          <a:ea typeface="+mn-ea"/>
                          <a:cs typeface="+mn-cs"/>
                        </a:rPr>
                        <a:t>Etudier synergie avec CESB pour permettre des conférences de plus grandes ampleurs</a:t>
                      </a:r>
                    </a:p>
                  </a:txBody>
                  <a:tcPr/>
                </a:tc>
                <a:extLst>
                  <a:ext uri="{0D108BD9-81ED-4DB2-BD59-A6C34878D82A}">
                    <a16:rowId xmlns:a16="http://schemas.microsoft.com/office/drawing/2014/main" val="4148512286"/>
                  </a:ext>
                </a:extLst>
              </a:tr>
            </a:tbl>
          </a:graphicData>
        </a:graphic>
      </p:graphicFrame>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15</a:t>
            </a:fld>
            <a:endParaRPr lang="fr-FR" altLang="fr-FR" dirty="0"/>
          </a:p>
        </p:txBody>
      </p:sp>
    </p:spTree>
    <p:extLst>
      <p:ext uri="{BB962C8B-B14F-4D97-AF65-F5344CB8AC3E}">
        <p14:creationId xmlns:p14="http://schemas.microsoft.com/office/powerpoint/2010/main" val="382042970"/>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16</a:t>
            </a:fld>
            <a:endParaRPr lang="fr-FR" altLang="fr-FR" dirty="0"/>
          </a:p>
        </p:txBody>
      </p:sp>
      <p:sp>
        <p:nvSpPr>
          <p:cNvPr id="6" name="Espace réservé du contenu 5"/>
          <p:cNvSpPr>
            <a:spLocks noGrp="1"/>
          </p:cNvSpPr>
          <p:nvPr>
            <p:ph sz="half" idx="1"/>
          </p:nvPr>
        </p:nvSpPr>
        <p:spPr/>
        <p:txBody>
          <a:bodyPr/>
          <a:lstStyle/>
          <a:p>
            <a:r>
              <a:rPr lang="fr-FR" b="1" dirty="0"/>
              <a:t>5</a:t>
            </a:r>
            <a:r>
              <a:rPr lang="fr-FR" b="1" baseline="30000" dirty="0"/>
              <a:t>ème</a:t>
            </a:r>
            <a:r>
              <a:rPr lang="fr-FR" b="1" dirty="0"/>
              <a:t> Résolution : Présentation des orientations 2017</a:t>
            </a:r>
          </a:p>
          <a:p>
            <a:pPr lvl="1"/>
            <a:r>
              <a:rPr lang="fr-FR" dirty="0"/>
              <a:t>L’assemblée générale des membres, prend connaissance d'un projet de relance de la dynamique de l'Association présenté par une nouvelle équipe et sous-tendu par trois axes : conférences à caractère professionnel, conférences à caractère culturel, événements visant à renforcer les liens entre les adhérents. </a:t>
            </a:r>
          </a:p>
          <a:p>
            <a:pPr lvl="1"/>
            <a:r>
              <a:rPr lang="fr-FR" dirty="0"/>
              <a:t>Cette nouvelle équipe sera constituée de jeunes récemment diplômés et d'anciens.</a:t>
            </a:r>
          </a:p>
          <a:p>
            <a:pPr lvl="1"/>
            <a:r>
              <a:rPr lang="fr-FR" dirty="0"/>
              <a:t>L'assemblée générale approuve les orientations de ce projet.</a:t>
            </a:r>
          </a:p>
          <a:p>
            <a:pPr lvl="1"/>
            <a:endParaRPr lang="fr-FR" dirty="0"/>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Ambitions de la nouvelle équipe</a:t>
            </a:r>
          </a:p>
        </p:txBody>
      </p:sp>
      <p:graphicFrame>
        <p:nvGraphicFramePr>
          <p:cNvPr id="9" name="Tableau 8"/>
          <p:cNvGraphicFramePr>
            <a:graphicFrameLocks noGrp="1"/>
          </p:cNvGraphicFramePr>
          <p:nvPr>
            <p:extLst>
              <p:ext uri="{D42A27DB-BD31-4B8C-83A1-F6EECF244321}">
                <p14:modId xmlns:p14="http://schemas.microsoft.com/office/powerpoint/2010/main" val="1506255114"/>
              </p:ext>
            </p:extLst>
          </p:nvPr>
        </p:nvGraphicFramePr>
        <p:xfrm>
          <a:off x="1875619" y="44076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5</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38503387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Budget prévisionnel 2017</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17</a:t>
            </a:fld>
            <a:endParaRPr lang="fr-FR" altLang="fr-FR" dirty="0"/>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Ambitions de la nouvelle équipe</a:t>
            </a:r>
          </a:p>
        </p:txBody>
      </p:sp>
      <p:graphicFrame>
        <p:nvGraphicFramePr>
          <p:cNvPr id="19" name="Espace réservé du contenu 18"/>
          <p:cNvGraphicFramePr>
            <a:graphicFrameLocks noGrp="1"/>
          </p:cNvGraphicFramePr>
          <p:nvPr>
            <p:ph sz="half" idx="1"/>
            <p:extLst>
              <p:ext uri="{D42A27DB-BD31-4B8C-83A1-F6EECF244321}">
                <p14:modId xmlns:p14="http://schemas.microsoft.com/office/powerpoint/2010/main" val="2246020290"/>
              </p:ext>
            </p:extLst>
          </p:nvPr>
        </p:nvGraphicFramePr>
        <p:xfrm>
          <a:off x="2484928" y="1088394"/>
          <a:ext cx="5867401" cy="4695825"/>
        </p:xfrm>
        <a:graphic>
          <a:graphicData uri="http://schemas.openxmlformats.org/drawingml/2006/table">
            <a:tbl>
              <a:tblPr/>
              <a:tblGrid>
                <a:gridCol w="3768493">
                  <a:extLst>
                    <a:ext uri="{9D8B030D-6E8A-4147-A177-3AD203B41FA5}">
                      <a16:colId xmlns:a16="http://schemas.microsoft.com/office/drawing/2014/main" val="4016680629"/>
                    </a:ext>
                  </a:extLst>
                </a:gridCol>
                <a:gridCol w="1049454">
                  <a:extLst>
                    <a:ext uri="{9D8B030D-6E8A-4147-A177-3AD203B41FA5}">
                      <a16:colId xmlns:a16="http://schemas.microsoft.com/office/drawing/2014/main" val="785359414"/>
                    </a:ext>
                  </a:extLst>
                </a:gridCol>
                <a:gridCol w="1049454">
                  <a:extLst>
                    <a:ext uri="{9D8B030D-6E8A-4147-A177-3AD203B41FA5}">
                      <a16:colId xmlns:a16="http://schemas.microsoft.com/office/drawing/2014/main" val="1206896414"/>
                    </a:ext>
                  </a:extLst>
                </a:gridCol>
              </a:tblGrid>
              <a:tr h="238125">
                <a:tc gridSpan="3">
                  <a:txBody>
                    <a:bodyPr/>
                    <a:lstStyle/>
                    <a:p>
                      <a:pPr algn="ctr" fontAlgn="ctr"/>
                      <a:r>
                        <a:rPr lang="fr-FR" sz="1400" b="1" i="0" u="none" strike="noStrike" dirty="0">
                          <a:solidFill>
                            <a:srgbClr val="000000"/>
                          </a:solidFill>
                          <a:effectLst/>
                          <a:latin typeface="Calibri" panose="020F0502020204030204" pitchFamily="34" charset="0"/>
                        </a:rPr>
                        <a:t>Budget prévisionnel aITB Ile de France - </a:t>
                      </a:r>
                      <a:r>
                        <a:rPr lang="fr-FR" sz="1400" b="1" i="0" u="none" strike="noStrike" dirty="0">
                          <a:solidFill>
                            <a:srgbClr val="0070C0"/>
                          </a:solidFill>
                          <a:effectLst/>
                          <a:latin typeface="Calibri" panose="020F0502020204030204" pitchFamily="34" charset="0"/>
                        </a:rPr>
                        <a:t>sept 2017 -&gt; août 2018</a:t>
                      </a: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77085385"/>
                  </a:ext>
                </a:extLst>
              </a:tr>
              <a:tr h="190500">
                <a:tc gridSpan="3">
                  <a:txBody>
                    <a:bodyPr/>
                    <a:lstStyle/>
                    <a:p>
                      <a:pPr algn="ctr" fontAlgn="ctr"/>
                      <a:endParaRPr lang="fr-FR" sz="11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750528598"/>
                  </a:ext>
                </a:extLst>
              </a:tr>
              <a:tr h="247650">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ctr" fontAlgn="ctr"/>
                      <a:r>
                        <a:rPr lang="fr-FR" sz="1400" b="1" i="0" u="none" strike="noStrike">
                          <a:solidFill>
                            <a:srgbClr val="000000"/>
                          </a:solidFill>
                          <a:effectLst/>
                          <a:latin typeface="Calibri" panose="020F0502020204030204" pitchFamily="34" charset="0"/>
                        </a:rPr>
                        <a:t>Charges</a:t>
                      </a:r>
                    </a:p>
                  </a:txBody>
                  <a:tcPr marL="0" marR="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400" b="1" i="0" u="none" strike="noStrike">
                          <a:solidFill>
                            <a:srgbClr val="000000"/>
                          </a:solidFill>
                          <a:effectLst/>
                          <a:latin typeface="Calibri" panose="020F0502020204030204" pitchFamily="34" charset="0"/>
                        </a:rPr>
                        <a:t>Produits</a:t>
                      </a:r>
                    </a:p>
                  </a:txBody>
                  <a:tcPr marL="0" marR="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550734669"/>
                  </a:ext>
                </a:extLst>
              </a:tr>
              <a:tr h="200025">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solidFill>
                      <a:srgbClr val="BDD7EE"/>
                    </a:solidFill>
                  </a:tcPr>
                </a:tc>
                <a:extLst>
                  <a:ext uri="{0D108BD9-81ED-4DB2-BD59-A6C34878D82A}">
                    <a16:rowId xmlns:a16="http://schemas.microsoft.com/office/drawing/2014/main" val="1429971642"/>
                  </a:ext>
                </a:extLst>
              </a:tr>
              <a:tr h="238125">
                <a:tc>
                  <a:txBody>
                    <a:bodyPr/>
                    <a:lstStyle/>
                    <a:p>
                      <a:pPr algn="l" fontAlgn="ctr"/>
                      <a:r>
                        <a:rPr lang="fr-FR" sz="1400" b="1" i="0" u="none" strike="noStrike">
                          <a:solidFill>
                            <a:srgbClr val="000000"/>
                          </a:solidFill>
                          <a:effectLst/>
                          <a:latin typeface="Calibri" panose="020F0502020204030204" pitchFamily="34" charset="0"/>
                        </a:rPr>
                        <a:t>Cotisations (part reversées par la Fédération)</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ctr"/>
                      <a:r>
                        <a:rPr lang="fr-FR" sz="1100" b="0" i="0" u="none" strike="noStrike">
                          <a:solidFill>
                            <a:srgbClr val="000000"/>
                          </a:solidFill>
                          <a:effectLst/>
                          <a:latin typeface="Calibri" panose="020F0502020204030204" pitchFamily="34" charset="0"/>
                        </a:rPr>
                        <a:t>1 500,00 €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4260586443"/>
                  </a:ext>
                </a:extLst>
              </a:tr>
              <a:tr h="190500">
                <a:tc gridSpan="2">
                  <a:txBody>
                    <a:bodyPr/>
                    <a:lstStyle/>
                    <a:p>
                      <a:pPr algn="l" fontAlgn="ctr"/>
                      <a:r>
                        <a:rPr lang="fr-FR" sz="1100" b="0" i="1" u="none" strike="noStrike">
                          <a:solidFill>
                            <a:srgbClr val="000000"/>
                          </a:solidFill>
                          <a:effectLst/>
                          <a:latin typeface="Calibri" panose="020F0502020204030204" pitchFamily="34" charset="0"/>
                        </a:rPr>
                        <a:t>25€ x 60 adhérents (hypothèse 10% de hausse par rapport à N-1)</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hMerge="1">
                  <a:txBody>
                    <a:bodyPr/>
                    <a:lstStyle/>
                    <a:p>
                      <a:endParaRPr lang="fr-FR"/>
                    </a:p>
                  </a:txBody>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97894"/>
                  </a:ext>
                </a:extLst>
              </a:tr>
              <a:tr h="64770">
                <a:tc>
                  <a:txBody>
                    <a:bodyPr/>
                    <a:lstStyle/>
                    <a:p>
                      <a:pPr algn="l" fontAlgn="ctr"/>
                      <a:r>
                        <a:rPr lang="fr-FR" sz="1100" b="0" i="1"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507480253"/>
                  </a:ext>
                </a:extLst>
              </a:tr>
              <a:tr h="238125">
                <a:tc>
                  <a:txBody>
                    <a:bodyPr/>
                    <a:lstStyle/>
                    <a:p>
                      <a:pPr algn="l" fontAlgn="ctr"/>
                      <a:r>
                        <a:rPr lang="fr-FR" sz="1400" b="1" i="0" u="none" strike="noStrike">
                          <a:solidFill>
                            <a:srgbClr val="000000"/>
                          </a:solidFill>
                          <a:effectLst/>
                          <a:latin typeface="Calibri" panose="020F0502020204030204" pitchFamily="34" charset="0"/>
                        </a:rPr>
                        <a:t>Conférence</a:t>
                      </a:r>
                    </a:p>
                  </a:txBody>
                  <a:tcPr marL="0" marR="0" marT="0" marB="0" anchor="ctr">
                    <a:lnL>
                      <a:noFill/>
                    </a:lnL>
                    <a:lnR>
                      <a:noFill/>
                    </a:lnR>
                    <a:lnT>
                      <a:noFill/>
                    </a:lnT>
                    <a:lnB>
                      <a:noFill/>
                    </a:lnB>
                    <a:solidFill>
                      <a:srgbClr val="BDD7EE"/>
                    </a:solidFill>
                  </a:tcPr>
                </a:tc>
                <a:tc>
                  <a:txBody>
                    <a:bodyPr/>
                    <a:lstStyle/>
                    <a:p>
                      <a:pPr algn="r" fontAlgn="ctr"/>
                      <a:r>
                        <a:rPr lang="fr-FR" sz="1100" b="0" i="0" u="none" strike="noStrike">
                          <a:solidFill>
                            <a:srgbClr val="000000"/>
                          </a:solidFill>
                          <a:effectLst/>
                          <a:latin typeface="Calibri" panose="020F0502020204030204" pitchFamily="34" charset="0"/>
                        </a:rPr>
                        <a:t>600,00 €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816218159"/>
                  </a:ext>
                </a:extLst>
              </a:tr>
              <a:tr h="190500">
                <a:tc>
                  <a:txBody>
                    <a:bodyPr/>
                    <a:lstStyle/>
                    <a:p>
                      <a:pPr algn="l" fontAlgn="ctr"/>
                      <a:r>
                        <a:rPr lang="fr-FR" sz="1100" b="0" i="1" u="none" strike="noStrike">
                          <a:solidFill>
                            <a:srgbClr val="000000"/>
                          </a:solidFill>
                          <a:effectLst/>
                          <a:latin typeface="Calibri" panose="020F0502020204030204" pitchFamily="34" charset="0"/>
                        </a:rPr>
                        <a:t>1/an Location salle, cocktail,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015745434"/>
                  </a:ext>
                </a:extLst>
              </a:tr>
              <a:tr h="64770">
                <a:tc>
                  <a:txBody>
                    <a:bodyPr/>
                    <a:lstStyle/>
                    <a:p>
                      <a:pPr algn="l" fontAlgn="ctr"/>
                      <a:r>
                        <a:rPr lang="fr-FR" sz="1100" b="0" i="1"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3934856351"/>
                  </a:ext>
                </a:extLst>
              </a:tr>
              <a:tr h="238125">
                <a:tc>
                  <a:txBody>
                    <a:bodyPr/>
                    <a:lstStyle/>
                    <a:p>
                      <a:pPr algn="l" fontAlgn="ctr"/>
                      <a:r>
                        <a:rPr lang="fr-FR" sz="1400" b="1" i="0" u="none" strike="noStrike">
                          <a:solidFill>
                            <a:srgbClr val="000000"/>
                          </a:solidFill>
                          <a:effectLst/>
                          <a:latin typeface="Calibri" panose="020F0502020204030204" pitchFamily="34" charset="0"/>
                        </a:rPr>
                        <a:t>Evènement convivial</a:t>
                      </a:r>
                    </a:p>
                  </a:txBody>
                  <a:tcPr marL="0" marR="0" marT="0" marB="0" anchor="ctr">
                    <a:lnL>
                      <a:noFill/>
                    </a:lnL>
                    <a:lnR>
                      <a:noFill/>
                    </a:lnR>
                    <a:lnT>
                      <a:noFill/>
                    </a:lnT>
                    <a:lnB>
                      <a:noFill/>
                    </a:lnB>
                    <a:solidFill>
                      <a:srgbClr val="BDD7EE"/>
                    </a:solidFill>
                  </a:tcPr>
                </a:tc>
                <a:tc>
                  <a:txBody>
                    <a:bodyPr/>
                    <a:lstStyle/>
                    <a:p>
                      <a:pPr algn="r" fontAlgn="ctr"/>
                      <a:r>
                        <a:rPr lang="fr-FR" sz="1100" b="0" i="0" u="none" strike="noStrike">
                          <a:solidFill>
                            <a:srgbClr val="000000"/>
                          </a:solidFill>
                          <a:effectLst/>
                          <a:latin typeface="Calibri" panose="020F0502020204030204" pitchFamily="34" charset="0"/>
                        </a:rPr>
                        <a:t>350,00 €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3416519811"/>
                  </a:ext>
                </a:extLst>
              </a:tr>
              <a:tr h="190500">
                <a:tc>
                  <a:txBody>
                    <a:bodyPr/>
                    <a:lstStyle/>
                    <a:p>
                      <a:pPr algn="l" fontAlgn="ctr"/>
                      <a:r>
                        <a:rPr lang="fr-FR" sz="1100" b="0" i="1" u="none" strike="noStrike">
                          <a:solidFill>
                            <a:srgbClr val="000000"/>
                          </a:solidFill>
                          <a:effectLst/>
                          <a:latin typeface="Calibri" panose="020F0502020204030204" pitchFamily="34" charset="0"/>
                        </a:rPr>
                        <a:t>1/an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3870418089"/>
                  </a:ext>
                </a:extLst>
              </a:tr>
              <a:tr h="64770">
                <a:tc>
                  <a:txBody>
                    <a:bodyPr/>
                    <a:lstStyle/>
                    <a:p>
                      <a:pPr algn="l" fontAlgn="ctr"/>
                      <a:r>
                        <a:rPr lang="fr-FR" sz="1100" b="0" i="1"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3333301332"/>
                  </a:ext>
                </a:extLst>
              </a:tr>
              <a:tr h="238125">
                <a:tc>
                  <a:txBody>
                    <a:bodyPr/>
                    <a:lstStyle/>
                    <a:p>
                      <a:pPr algn="l" fontAlgn="ctr"/>
                      <a:r>
                        <a:rPr lang="fr-FR" sz="1400" b="1" i="0" u="none" strike="noStrike">
                          <a:solidFill>
                            <a:srgbClr val="000000"/>
                          </a:solidFill>
                          <a:effectLst/>
                          <a:latin typeface="Calibri" panose="020F0502020204030204" pitchFamily="34" charset="0"/>
                        </a:rPr>
                        <a:t>Fonctionnement du CA et du Bureau</a:t>
                      </a:r>
                    </a:p>
                  </a:txBody>
                  <a:tcPr marL="0" marR="0" marT="0" marB="0" anchor="ctr">
                    <a:lnL>
                      <a:noFill/>
                    </a:lnL>
                    <a:lnR>
                      <a:noFill/>
                    </a:lnR>
                    <a:lnT>
                      <a:noFill/>
                    </a:lnT>
                    <a:lnB>
                      <a:noFill/>
                    </a:lnB>
                    <a:solidFill>
                      <a:srgbClr val="BDD7EE"/>
                    </a:solidFill>
                  </a:tcPr>
                </a:tc>
                <a:tc>
                  <a:txBody>
                    <a:bodyPr/>
                    <a:lstStyle/>
                    <a:p>
                      <a:pPr algn="r" fontAlgn="ctr"/>
                      <a:r>
                        <a:rPr lang="fr-FR" sz="1100" b="0" i="0" u="none" strike="noStrike">
                          <a:solidFill>
                            <a:srgbClr val="000000"/>
                          </a:solidFill>
                          <a:effectLst/>
                          <a:latin typeface="Calibri" panose="020F0502020204030204" pitchFamily="34" charset="0"/>
                        </a:rPr>
                        <a:t>180,00 €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842339447"/>
                  </a:ext>
                </a:extLst>
              </a:tr>
              <a:tr h="190500">
                <a:tc>
                  <a:txBody>
                    <a:bodyPr/>
                    <a:lstStyle/>
                    <a:p>
                      <a:pPr algn="l" fontAlgn="ctr"/>
                      <a:r>
                        <a:rPr lang="fr-FR" sz="1100" b="0" i="1" u="none" strike="noStrike">
                          <a:solidFill>
                            <a:srgbClr val="000000"/>
                          </a:solidFill>
                          <a:effectLst/>
                          <a:latin typeface="Calibri" panose="020F0502020204030204" pitchFamily="34" charset="0"/>
                        </a:rPr>
                        <a:t>12% : réunions, déplacements, frais de représentation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901060300"/>
                  </a:ext>
                </a:extLst>
              </a:tr>
              <a:tr h="64770">
                <a:tc>
                  <a:txBody>
                    <a:bodyPr/>
                    <a:lstStyle/>
                    <a:p>
                      <a:pPr algn="l" fontAlgn="ctr"/>
                      <a:r>
                        <a:rPr lang="fr-FR" sz="1100" b="0" i="1"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3599698"/>
                  </a:ext>
                </a:extLst>
              </a:tr>
              <a:tr h="238125">
                <a:tc>
                  <a:txBody>
                    <a:bodyPr/>
                    <a:lstStyle/>
                    <a:p>
                      <a:pPr algn="l" fontAlgn="ctr"/>
                      <a:r>
                        <a:rPr lang="fr-FR" sz="1400" b="1" i="0" u="none" strike="noStrike">
                          <a:solidFill>
                            <a:srgbClr val="000000"/>
                          </a:solidFill>
                          <a:effectLst/>
                          <a:latin typeface="Calibri" panose="020F0502020204030204" pitchFamily="34" charset="0"/>
                        </a:rPr>
                        <a:t>Assurance civile + frais bancaires</a:t>
                      </a:r>
                    </a:p>
                  </a:txBody>
                  <a:tcPr marL="0" marR="0" marT="0" marB="0" anchor="ctr">
                    <a:lnL>
                      <a:noFill/>
                    </a:lnL>
                    <a:lnR>
                      <a:noFill/>
                    </a:lnR>
                    <a:lnT>
                      <a:noFill/>
                    </a:lnT>
                    <a:lnB>
                      <a:noFill/>
                    </a:lnB>
                    <a:solidFill>
                      <a:srgbClr val="BDD7EE"/>
                    </a:solidFill>
                  </a:tcPr>
                </a:tc>
                <a:tc>
                  <a:txBody>
                    <a:bodyPr/>
                    <a:lstStyle/>
                    <a:p>
                      <a:pPr algn="r" fontAlgn="ctr"/>
                      <a:r>
                        <a:rPr lang="fr-FR" sz="1100" b="0" i="0" u="none" strike="noStrike">
                          <a:solidFill>
                            <a:srgbClr val="000000"/>
                          </a:solidFill>
                          <a:effectLst/>
                          <a:latin typeface="Calibri" panose="020F0502020204030204" pitchFamily="34" charset="0"/>
                        </a:rPr>
                        <a:t>330,00 €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3281267588"/>
                  </a:ext>
                </a:extLst>
              </a:tr>
              <a:tr h="190500">
                <a:tc>
                  <a:txBody>
                    <a:bodyPr/>
                    <a:lstStyle/>
                    <a:p>
                      <a:pPr algn="l" fontAlgn="ctr"/>
                      <a:r>
                        <a:rPr lang="fr-FR" sz="1100" b="0" i="1" u="none" strike="noStrike">
                          <a:solidFill>
                            <a:srgbClr val="000000"/>
                          </a:solidFill>
                          <a:effectLst/>
                          <a:latin typeface="Calibri" panose="020F0502020204030204" pitchFamily="34" charset="0"/>
                        </a:rPr>
                        <a:t>Assurance obligatoire : 150 € / an, cotisation CB : 60 €/ an,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583041177"/>
                  </a:ext>
                </a:extLst>
              </a:tr>
              <a:tr h="64770">
                <a:tc>
                  <a:txBody>
                    <a:bodyPr/>
                    <a:lstStyle/>
                    <a:p>
                      <a:pPr algn="l" fontAlgn="ctr"/>
                      <a:r>
                        <a:rPr lang="fr-FR" sz="1100" b="0" i="1"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1810846990"/>
                  </a:ext>
                </a:extLst>
              </a:tr>
              <a:tr h="190500">
                <a:tc>
                  <a:txBody>
                    <a:bodyPr/>
                    <a:lstStyle/>
                    <a:p>
                      <a:pPr algn="l" fontAlgn="ctr"/>
                      <a:r>
                        <a:rPr lang="fr-FR" sz="1100" b="1" i="0" u="none" strike="noStrike">
                          <a:solidFill>
                            <a:srgbClr val="000000"/>
                          </a:solidFill>
                          <a:effectLst/>
                          <a:latin typeface="Calibri" panose="020F0502020204030204" pitchFamily="34" charset="0"/>
                        </a:rPr>
                        <a:t>Imprévus</a:t>
                      </a:r>
                    </a:p>
                  </a:txBody>
                  <a:tcPr marL="0" marR="0" marT="0" marB="0" anchor="ctr">
                    <a:lnL>
                      <a:noFill/>
                    </a:lnL>
                    <a:lnR>
                      <a:noFill/>
                    </a:lnR>
                    <a:lnT>
                      <a:noFill/>
                    </a:lnT>
                    <a:lnB>
                      <a:noFill/>
                    </a:lnB>
                    <a:solidFill>
                      <a:srgbClr val="BDD7EE"/>
                    </a:solidFill>
                  </a:tcPr>
                </a:tc>
                <a:tc>
                  <a:txBody>
                    <a:bodyPr/>
                    <a:lstStyle/>
                    <a:p>
                      <a:pPr algn="r" fontAlgn="ctr"/>
                      <a:r>
                        <a:rPr lang="fr-FR" sz="1100" b="0" i="0" u="none" strike="noStrike">
                          <a:solidFill>
                            <a:srgbClr val="000000"/>
                          </a:solidFill>
                          <a:effectLst/>
                          <a:latin typeface="Calibri" panose="020F0502020204030204" pitchFamily="34" charset="0"/>
                        </a:rPr>
                        <a:t>40,00 €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366785976"/>
                  </a:ext>
                </a:extLst>
              </a:tr>
              <a:tr h="190500">
                <a:tc>
                  <a:txBody>
                    <a:bodyPr/>
                    <a:lstStyle/>
                    <a:p>
                      <a:pPr algn="l" fontAlgn="ctr"/>
                      <a:r>
                        <a:rPr lang="fr-FR" sz="1100" b="0" i="1" u="none" strike="noStrike">
                          <a:solidFill>
                            <a:srgbClr val="000000"/>
                          </a:solidFill>
                          <a:effectLst/>
                          <a:latin typeface="Calibri" panose="020F0502020204030204" pitchFamily="34" charset="0"/>
                        </a:rPr>
                        <a:t>2% environ</a:t>
                      </a:r>
                    </a:p>
                  </a:txBody>
                  <a:tcPr marL="0" marR="0" marT="0" marB="0" anchor="ctr">
                    <a:lnL>
                      <a:noFill/>
                    </a:lnL>
                    <a:lnR>
                      <a:noFill/>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solidFill>
                      <a:srgbClr val="BDD7EE"/>
                    </a:solidFill>
                  </a:tcPr>
                </a:tc>
                <a:extLst>
                  <a:ext uri="{0D108BD9-81ED-4DB2-BD59-A6C34878D82A}">
                    <a16:rowId xmlns:a16="http://schemas.microsoft.com/office/drawing/2014/main" val="295941390"/>
                  </a:ext>
                </a:extLst>
              </a:tr>
              <a:tr h="200025">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19050" cap="flat" cmpd="sng" algn="ctr">
                      <a:solidFill>
                        <a:srgbClr val="000000"/>
                      </a:solidFill>
                      <a:prstDash val="solid"/>
                      <a:round/>
                      <a:headEnd type="none" w="med" len="med"/>
                      <a:tailEnd type="none" w="med" len="med"/>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BDD7EE"/>
                    </a:solidFill>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565468661"/>
                  </a:ext>
                </a:extLst>
              </a:tr>
              <a:tr h="257175">
                <a:tc>
                  <a:txBody>
                    <a:bodyPr/>
                    <a:lstStyle/>
                    <a:p>
                      <a:pPr algn="l" fontAlgn="ctr"/>
                      <a:r>
                        <a:rPr lang="fr-FR" sz="1400" b="1" i="0" u="none" strike="noStrike">
                          <a:solidFill>
                            <a:srgbClr val="000000"/>
                          </a:solidFill>
                          <a:effectLst/>
                          <a:latin typeface="Calibri" panose="020F0502020204030204" pitchFamily="34" charset="0"/>
                        </a:rPr>
                        <a:t>Total</a:t>
                      </a:r>
                    </a:p>
                  </a:txBody>
                  <a:tcPr marL="0" marR="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r" fontAlgn="ctr"/>
                      <a:r>
                        <a:rPr lang="fr-FR" sz="1400" b="1" i="0" u="none" strike="noStrike">
                          <a:solidFill>
                            <a:srgbClr val="000000"/>
                          </a:solidFill>
                          <a:effectLst/>
                          <a:latin typeface="Calibri" panose="020F0502020204030204" pitchFamily="34" charset="0"/>
                        </a:rPr>
                        <a:t>1 500,00 €</a:t>
                      </a:r>
                    </a:p>
                  </a:txBody>
                  <a:tcPr marL="0" marR="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tc>
                  <a:txBody>
                    <a:bodyPr/>
                    <a:lstStyle/>
                    <a:p>
                      <a:pPr algn="r" fontAlgn="ctr"/>
                      <a:r>
                        <a:rPr lang="fr-FR" sz="1400" b="1" i="0" u="none" strike="noStrike" dirty="0">
                          <a:solidFill>
                            <a:srgbClr val="000000"/>
                          </a:solidFill>
                          <a:effectLst/>
                          <a:latin typeface="Calibri" panose="020F0502020204030204" pitchFamily="34" charset="0"/>
                        </a:rPr>
                        <a:t>1 500,00 €</a:t>
                      </a:r>
                    </a:p>
                  </a:txBody>
                  <a:tcPr marL="0" marR="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067598790"/>
                  </a:ext>
                </a:extLst>
              </a:tr>
            </a:tbl>
          </a:graphicData>
        </a:graphic>
      </p:graphicFrame>
    </p:spTree>
    <p:extLst>
      <p:ext uri="{BB962C8B-B14F-4D97-AF65-F5344CB8AC3E}">
        <p14:creationId xmlns:p14="http://schemas.microsoft.com/office/powerpoint/2010/main" val="70461007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18</a:t>
            </a:fld>
            <a:endParaRPr lang="fr-FR" altLang="fr-FR" dirty="0"/>
          </a:p>
        </p:txBody>
      </p:sp>
      <p:sp>
        <p:nvSpPr>
          <p:cNvPr id="6" name="Espace réservé du contenu 5"/>
          <p:cNvSpPr>
            <a:spLocks noGrp="1"/>
          </p:cNvSpPr>
          <p:nvPr>
            <p:ph sz="half" idx="1"/>
          </p:nvPr>
        </p:nvSpPr>
        <p:spPr/>
        <p:txBody>
          <a:bodyPr/>
          <a:lstStyle/>
          <a:p>
            <a:r>
              <a:rPr lang="fr-FR" b="1" dirty="0"/>
              <a:t>3</a:t>
            </a:r>
            <a:r>
              <a:rPr lang="fr-FR" b="1" baseline="30000" dirty="0"/>
              <a:t>ème</a:t>
            </a:r>
            <a:r>
              <a:rPr lang="fr-FR" b="1" dirty="0"/>
              <a:t> Résolution : Prise de connaissance du budget 2017</a:t>
            </a:r>
          </a:p>
          <a:p>
            <a:pPr lvl="1"/>
            <a:r>
              <a:rPr lang="fr-FR" dirty="0"/>
              <a:t>L’assemblée générale des membres, après lecture du rapport du Conseil d’administration, prend connaissance du budget pour l’année 2017 tel qu’arrêté par le Conseil d’administration et qui s’élève à un montant de </a:t>
            </a:r>
            <a:r>
              <a:rPr lang="fr-FR" b="1" dirty="0"/>
              <a:t>1 500 euros</a:t>
            </a:r>
            <a:r>
              <a:rPr lang="fr-FR" dirty="0"/>
              <a:t>.</a:t>
            </a:r>
          </a:p>
          <a:p>
            <a:pPr lvl="1"/>
            <a:endParaRPr lang="fr-FR" dirty="0"/>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Bilans de l’exercice précédent</a:t>
            </a:r>
          </a:p>
        </p:txBody>
      </p:sp>
      <p:graphicFrame>
        <p:nvGraphicFramePr>
          <p:cNvPr id="9" name="Tableau 8"/>
          <p:cNvGraphicFramePr>
            <a:graphicFrameLocks noGrp="1"/>
          </p:cNvGraphicFramePr>
          <p:nvPr>
            <p:extLst>
              <p:ext uri="{D42A27DB-BD31-4B8C-83A1-F6EECF244321}">
                <p14:modId xmlns:p14="http://schemas.microsoft.com/office/powerpoint/2010/main" val="3209708754"/>
              </p:ext>
            </p:extLst>
          </p:nvPr>
        </p:nvGraphicFramePr>
        <p:xfrm>
          <a:off x="1875619" y="3898646"/>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3</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137157478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600" dirty="0"/>
              <a:t>vote 6</a:t>
            </a:r>
            <a:r>
              <a:rPr lang="fr-FR" sz="1600" baseline="30000" dirty="0"/>
              <a:t>ème</a:t>
            </a:r>
            <a:r>
              <a:rPr lang="fr-FR" sz="1600" dirty="0"/>
              <a:t> résolution</a:t>
            </a:r>
            <a:br>
              <a:rPr lang="fr-FR" sz="1600" dirty="0"/>
            </a:br>
            <a:r>
              <a:rPr lang="fr-FR" sz="1600" dirty="0"/>
              <a:t>…</a:t>
            </a:r>
            <a:br>
              <a:rPr lang="fr-FR" sz="1600" dirty="0"/>
            </a:br>
            <a:r>
              <a:rPr lang="fr-FR" sz="1600" dirty="0"/>
              <a:t>vote 17</a:t>
            </a:r>
            <a:r>
              <a:rPr lang="fr-FR" sz="1600" baseline="30000" dirty="0"/>
              <a:t>ème</a:t>
            </a:r>
            <a:r>
              <a:rPr lang="fr-FR" sz="1600" dirty="0"/>
              <a:t> résolution</a:t>
            </a:r>
          </a:p>
        </p:txBody>
      </p:sp>
      <p:sp>
        <p:nvSpPr>
          <p:cNvPr id="3" name="Espace réservé du texte 2"/>
          <p:cNvSpPr>
            <a:spLocks noGrp="1"/>
          </p:cNvSpPr>
          <p:nvPr>
            <p:ph type="body" idx="1"/>
          </p:nvPr>
        </p:nvSpPr>
        <p:spPr>
          <a:xfrm>
            <a:off x="-452482" y="2442058"/>
            <a:ext cx="5259309" cy="1440000"/>
          </a:xfrm>
        </p:spPr>
        <p:txBody>
          <a:bodyPr/>
          <a:lstStyle/>
          <a:p>
            <a:r>
              <a:rPr lang="fr-FR" dirty="0"/>
              <a:t>Renouvellement du Conseil d’Administration</a:t>
            </a:r>
          </a:p>
        </p:txBody>
      </p:sp>
      <p:sp>
        <p:nvSpPr>
          <p:cNvPr id="4" name="Espace réservé de la date 3"/>
          <p:cNvSpPr>
            <a:spLocks noGrp="1"/>
          </p:cNvSpPr>
          <p:nvPr>
            <p:ph type="dt" sz="half" idx="2"/>
          </p:nvPr>
        </p:nvSpPr>
        <p:spPr/>
        <p:txBody>
          <a:bodyPr/>
          <a:lstStyle/>
          <a:p>
            <a:r>
              <a:rPr lang="fr-FR"/>
              <a:t>15/06/2017</a:t>
            </a:r>
            <a:endParaRPr lang="fr-FR" dirty="0"/>
          </a:p>
        </p:txBody>
      </p:sp>
      <p:sp>
        <p:nvSpPr>
          <p:cNvPr id="5" name="Espace réservé du pied de page 4"/>
          <p:cNvSpPr>
            <a:spLocks noGrp="1"/>
          </p:cNvSpPr>
          <p:nvPr>
            <p:ph type="ftr" sz="quarter" idx="3"/>
          </p:nvPr>
        </p:nvSpPr>
        <p:spPr/>
        <p:txBody>
          <a:bodyPr/>
          <a:lstStyle/>
          <a:p>
            <a:r>
              <a:rPr lang="fr-FR"/>
              <a:t>aITB Ile de France - Assemblée Générale</a:t>
            </a:r>
            <a:endParaRPr lang="fr-FR" dirty="0"/>
          </a:p>
        </p:txBody>
      </p:sp>
      <p:sp>
        <p:nvSpPr>
          <p:cNvPr id="6" name="ZoneTexte 5"/>
          <p:cNvSpPr txBox="1"/>
          <p:nvPr/>
        </p:nvSpPr>
        <p:spPr>
          <a:xfrm>
            <a:off x="1940145" y="3607619"/>
            <a:ext cx="982961" cy="369332"/>
          </a:xfrm>
          <a:prstGeom prst="rect">
            <a:avLst/>
          </a:prstGeom>
          <a:noFill/>
        </p:spPr>
        <p:txBody>
          <a:bodyPr wrap="none" rtlCol="0">
            <a:spAutoFit/>
          </a:bodyPr>
          <a:lstStyle/>
          <a:p>
            <a:r>
              <a:rPr lang="fr-FR" b="1" dirty="0">
                <a:solidFill>
                  <a:srgbClr val="00B0F0"/>
                </a:solidFill>
              </a:rPr>
              <a:t>(15 min)</a:t>
            </a:r>
          </a:p>
        </p:txBody>
      </p:sp>
    </p:spTree>
    <p:extLst>
      <p:ext uri="{BB962C8B-B14F-4D97-AF65-F5344CB8AC3E}">
        <p14:creationId xmlns:p14="http://schemas.microsoft.com/office/powerpoint/2010/main" val="1875289020"/>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574276" y="813611"/>
            <a:ext cx="7259248" cy="5142689"/>
          </a:xfrm>
        </p:spPr>
        <p:txBody>
          <a:bodyPr>
            <a:noAutofit/>
          </a:bodyPr>
          <a:lstStyle/>
          <a:p>
            <a:pPr marL="0" lvl="1" indent="0" defTabSz="854075">
              <a:buClrTx/>
              <a:buNone/>
              <a:defRPr/>
            </a:pPr>
            <a:r>
              <a:rPr lang="fr-FR" sz="2400" b="1" spc="-80" dirty="0">
                <a:solidFill>
                  <a:schemeClr val="bg1">
                    <a:lumMod val="50000"/>
                  </a:schemeClr>
                </a:solidFill>
                <a:ea typeface="ＭＳ Ｐゴシック" charset="0"/>
                <a:cs typeface="Calibri" pitchFamily="34" charset="0"/>
              </a:rPr>
              <a:t>Contexte </a:t>
            </a:r>
            <a:r>
              <a:rPr lang="fr-FR" sz="1800" b="1" spc="-80" dirty="0">
                <a:solidFill>
                  <a:schemeClr val="accent1">
                    <a:lumMod val="60000"/>
                    <a:lumOff val="40000"/>
                  </a:schemeClr>
                </a:solidFill>
                <a:ea typeface="ＭＳ Ｐゴシック" charset="0"/>
                <a:cs typeface="Calibri" pitchFamily="34" charset="0"/>
              </a:rPr>
              <a:t>(10 min)</a:t>
            </a:r>
            <a:endParaRPr lang="fr-FR" sz="1600" b="1" spc="-80" dirty="0">
              <a:solidFill>
                <a:schemeClr val="accent1">
                  <a:lumMod val="60000"/>
                  <a:lumOff val="40000"/>
                </a:schemeClr>
              </a:solidFill>
              <a:ea typeface="ＭＳ Ｐゴシック" charset="0"/>
              <a:cs typeface="Calibri" pitchFamily="34" charset="0"/>
            </a:endParaRPr>
          </a:p>
          <a:p>
            <a:pPr marL="0" lvl="1" indent="0" defTabSz="854075">
              <a:buClrTx/>
              <a:buNone/>
              <a:defRPr/>
            </a:pPr>
            <a:r>
              <a:rPr lang="fr-FR" sz="2400" b="1" spc="-80" dirty="0">
                <a:solidFill>
                  <a:schemeClr val="bg1">
                    <a:lumMod val="50000"/>
                  </a:schemeClr>
                </a:solidFill>
                <a:ea typeface="ＭＳ Ｐゴシック" charset="0"/>
                <a:cs typeface="Calibri" pitchFamily="34" charset="0"/>
              </a:rPr>
              <a:t>Bilans de l’exercice précédent </a:t>
            </a:r>
            <a:r>
              <a:rPr lang="fr-FR" sz="1800" b="1" spc="-80" dirty="0">
                <a:solidFill>
                  <a:schemeClr val="accent1">
                    <a:lumMod val="60000"/>
                    <a:lumOff val="40000"/>
                  </a:schemeClr>
                </a:solidFill>
                <a:ea typeface="ＭＳ Ｐゴシック" charset="0"/>
                <a:cs typeface="Calibri" pitchFamily="34" charset="0"/>
              </a:rPr>
              <a:t>(10 min)</a:t>
            </a:r>
          </a:p>
          <a:p>
            <a:pPr marL="0" lvl="1" indent="0" defTabSz="854075">
              <a:buClrTx/>
              <a:buNone/>
              <a:defRPr/>
            </a:pPr>
            <a:r>
              <a:rPr lang="fr-FR" sz="2400" b="1" spc="-80" dirty="0">
                <a:solidFill>
                  <a:schemeClr val="bg1">
                    <a:lumMod val="50000"/>
                  </a:schemeClr>
                </a:solidFill>
                <a:ea typeface="ＭＳ Ｐゴシック" charset="0"/>
                <a:cs typeface="Calibri" pitchFamily="34" charset="0"/>
              </a:rPr>
              <a:t>Ambitions de la nouvelle équipe </a:t>
            </a:r>
            <a:r>
              <a:rPr lang="fr-FR" sz="1800" b="1" spc="-80" dirty="0">
                <a:solidFill>
                  <a:schemeClr val="accent1">
                    <a:lumMod val="60000"/>
                    <a:lumOff val="40000"/>
                  </a:schemeClr>
                </a:solidFill>
                <a:ea typeface="ＭＳ Ｐゴシック" charset="0"/>
                <a:cs typeface="Calibri" pitchFamily="34" charset="0"/>
              </a:rPr>
              <a:t>(15 min)</a:t>
            </a:r>
            <a:endParaRPr lang="fr-FR" sz="2400" b="1" spc="-80" dirty="0">
              <a:solidFill>
                <a:schemeClr val="accent1">
                  <a:lumMod val="60000"/>
                  <a:lumOff val="40000"/>
                </a:schemeClr>
              </a:solidFill>
              <a:ea typeface="ＭＳ Ｐゴシック" charset="0"/>
              <a:cs typeface="Calibri" pitchFamily="34" charset="0"/>
            </a:endParaRPr>
          </a:p>
          <a:p>
            <a:pPr marL="0" lvl="1" indent="0" defTabSz="854075">
              <a:buClrTx/>
              <a:buNone/>
              <a:defRPr/>
            </a:pPr>
            <a:r>
              <a:rPr lang="fr-FR" sz="2400" b="1" spc="-80" dirty="0">
                <a:solidFill>
                  <a:schemeClr val="bg1">
                    <a:lumMod val="50000"/>
                  </a:schemeClr>
                </a:solidFill>
                <a:ea typeface="ＭＳ Ｐゴシック" charset="0"/>
                <a:cs typeface="Calibri" pitchFamily="34" charset="0"/>
              </a:rPr>
              <a:t>Renouvellement du Conseil d’Administration </a:t>
            </a:r>
            <a:r>
              <a:rPr lang="fr-FR" sz="1800" b="1" spc="-80" dirty="0">
                <a:solidFill>
                  <a:schemeClr val="accent1">
                    <a:lumMod val="60000"/>
                    <a:lumOff val="40000"/>
                  </a:schemeClr>
                </a:solidFill>
                <a:ea typeface="ＭＳ Ｐゴシック" charset="0"/>
                <a:cs typeface="Calibri" pitchFamily="34" charset="0"/>
              </a:rPr>
              <a:t>(15 min)</a:t>
            </a:r>
            <a:endParaRPr lang="fr-FR" sz="2400" b="1" spc="-80" dirty="0">
              <a:solidFill>
                <a:schemeClr val="accent1">
                  <a:lumMod val="60000"/>
                  <a:lumOff val="40000"/>
                </a:schemeClr>
              </a:solidFill>
              <a:ea typeface="ＭＳ Ｐゴシック" charset="0"/>
              <a:cs typeface="Calibri" pitchFamily="34" charset="0"/>
            </a:endParaRPr>
          </a:p>
          <a:p>
            <a:pPr marL="0" lvl="1" indent="0" defTabSz="854075">
              <a:buClrTx/>
              <a:buNone/>
              <a:defRPr/>
            </a:pPr>
            <a:r>
              <a:rPr lang="fr-FR" sz="2400" b="1" spc="-80" dirty="0">
                <a:solidFill>
                  <a:schemeClr val="bg1">
                    <a:lumMod val="50000"/>
                  </a:schemeClr>
                </a:solidFill>
                <a:ea typeface="ＭＳ Ｐゴシック" charset="0"/>
                <a:cs typeface="Calibri" pitchFamily="34" charset="0"/>
              </a:rPr>
              <a:t>Questions </a:t>
            </a:r>
            <a:r>
              <a:rPr lang="fr-FR" sz="1800" b="1" spc="-80" dirty="0">
                <a:solidFill>
                  <a:schemeClr val="accent1">
                    <a:lumMod val="60000"/>
                    <a:lumOff val="40000"/>
                  </a:schemeClr>
                </a:solidFill>
                <a:ea typeface="ＭＳ Ｐゴシック" charset="0"/>
                <a:cs typeface="Calibri" pitchFamily="34" charset="0"/>
              </a:rPr>
              <a:t>(10 min)</a:t>
            </a:r>
            <a:endParaRPr lang="fr-FR" sz="1800" b="1" spc="-80" dirty="0">
              <a:solidFill>
                <a:schemeClr val="bg1">
                  <a:lumMod val="50000"/>
                </a:schemeClr>
              </a:solidFill>
              <a:ea typeface="ＭＳ Ｐゴシック" charset="0"/>
              <a:cs typeface="Calibri" pitchFamily="34" charset="0"/>
            </a:endParaRPr>
          </a:p>
          <a:p>
            <a:pPr marL="0" lvl="1" indent="0" defTabSz="854075">
              <a:buClrTx/>
              <a:buNone/>
              <a:defRPr/>
            </a:pPr>
            <a:r>
              <a:rPr lang="fr-FR" sz="2400" b="1" spc="-80" dirty="0">
                <a:solidFill>
                  <a:schemeClr val="bg1">
                    <a:lumMod val="50000"/>
                  </a:schemeClr>
                </a:solidFill>
                <a:ea typeface="ＭＳ Ｐゴシック" charset="0"/>
                <a:cs typeface="Calibri" pitchFamily="34" charset="0"/>
              </a:rPr>
              <a:t>Verre de l’amitié </a:t>
            </a:r>
            <a:r>
              <a:rPr lang="fr-FR" sz="1800" b="1" spc="-80" dirty="0">
                <a:solidFill>
                  <a:schemeClr val="accent1">
                    <a:lumMod val="60000"/>
                    <a:lumOff val="40000"/>
                  </a:schemeClr>
                </a:solidFill>
                <a:ea typeface="ＭＳ Ｐゴシック" charset="0"/>
                <a:cs typeface="Calibri" pitchFamily="34" charset="0"/>
              </a:rPr>
              <a:t>(à partir de 19h30)</a:t>
            </a:r>
            <a:endParaRPr lang="fr-FR" sz="3200" b="1" spc="-80" dirty="0">
              <a:solidFill>
                <a:schemeClr val="accent1">
                  <a:lumMod val="60000"/>
                  <a:lumOff val="40000"/>
                </a:schemeClr>
              </a:solidFill>
              <a:ea typeface="ＭＳ Ｐゴシック" charset="0"/>
              <a:cs typeface="Calibri" pitchFamily="34" charset="0"/>
            </a:endParaRPr>
          </a:p>
        </p:txBody>
      </p:sp>
      <p:sp>
        <p:nvSpPr>
          <p:cNvPr id="4" name="Espace réservé de la date 3"/>
          <p:cNvSpPr>
            <a:spLocks noGrp="1"/>
          </p:cNvSpPr>
          <p:nvPr>
            <p:ph type="dt" sz="half" idx="2"/>
          </p:nvPr>
        </p:nvSpPr>
        <p:spPr/>
        <p:txBody>
          <a:bodyPr/>
          <a:lstStyle/>
          <a:p>
            <a:r>
              <a:rPr lang="fr-FR"/>
              <a:t>15/06/2017</a:t>
            </a:r>
            <a:endParaRPr lang="fr-FR" dirty="0"/>
          </a:p>
        </p:txBody>
      </p:sp>
      <p:sp>
        <p:nvSpPr>
          <p:cNvPr id="2" name="Espace réservé du pied de page 1"/>
          <p:cNvSpPr>
            <a:spLocks noGrp="1"/>
          </p:cNvSpPr>
          <p:nvPr>
            <p:ph type="ftr" sz="quarter" idx="3"/>
          </p:nvPr>
        </p:nvSpPr>
        <p:spPr/>
        <p:txBody>
          <a:bodyPr/>
          <a:lstStyle/>
          <a:p>
            <a:pPr algn="r"/>
            <a:r>
              <a:rPr lang="fr-FR" dirty="0"/>
              <a:t>aITB Ile de France - Assemblée Générale</a:t>
            </a:r>
          </a:p>
        </p:txBody>
      </p:sp>
      <p:sp>
        <p:nvSpPr>
          <p:cNvPr id="3" name="Espace réservé du numéro de diapositive 2"/>
          <p:cNvSpPr>
            <a:spLocks noGrp="1"/>
          </p:cNvSpPr>
          <p:nvPr>
            <p:ph type="sldNum" sz="quarter" idx="4"/>
          </p:nvPr>
        </p:nvSpPr>
        <p:spPr/>
        <p:txBody>
          <a:bodyPr/>
          <a:lstStyle/>
          <a:p>
            <a:pPr>
              <a:defRPr/>
            </a:pPr>
            <a:fld id="{362FEDBB-E83B-466C-9B0C-22B4C579EA9A}" type="slidenum">
              <a:rPr lang="fr-FR" smtClean="0"/>
              <a:pPr>
                <a:defRPr/>
              </a:pPr>
              <a:t>2</a:t>
            </a:fld>
            <a:endParaRPr lang="fr-FR" dirty="0"/>
          </a:p>
        </p:txBody>
      </p:sp>
    </p:spTree>
    <p:extLst>
      <p:ext uri="{BB962C8B-B14F-4D97-AF65-F5344CB8AC3E}">
        <p14:creationId xmlns:p14="http://schemas.microsoft.com/office/powerpoint/2010/main" val="4018641010"/>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20</a:t>
            </a:fld>
            <a:endParaRPr lang="fr-FR" altLang="fr-FR" dirty="0"/>
          </a:p>
        </p:txBody>
      </p:sp>
      <p:sp>
        <p:nvSpPr>
          <p:cNvPr id="6" name="Espace réservé du contenu 5"/>
          <p:cNvSpPr>
            <a:spLocks noGrp="1"/>
          </p:cNvSpPr>
          <p:nvPr>
            <p:ph sz="half" idx="1"/>
          </p:nvPr>
        </p:nvSpPr>
        <p:spPr/>
        <p:txBody>
          <a:bodyPr/>
          <a:lstStyle/>
          <a:p>
            <a:r>
              <a:rPr lang="fr-FR" b="1" dirty="0"/>
              <a:t>6</a:t>
            </a:r>
            <a:r>
              <a:rPr lang="fr-FR" b="1" baseline="30000" dirty="0"/>
              <a:t>ème</a:t>
            </a:r>
            <a:r>
              <a:rPr lang="fr-FR" b="1" dirty="0"/>
              <a:t> Résolution : Nomination avec mandat d’administrateur de Monsieur John Sébastien AYRES </a:t>
            </a:r>
          </a:p>
          <a:p>
            <a:pPr lvl="1"/>
            <a:r>
              <a:rPr lang="fr-FR" dirty="0"/>
              <a:t>L’assemblée générale, ayant pris connaissance des orientations 2017, décide de donner mandat d’administrateur à Monsieur John Sébastien AYRES,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761636802"/>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6</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3760926935"/>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21</a:t>
            </a:fld>
            <a:endParaRPr lang="fr-FR" altLang="fr-FR" dirty="0"/>
          </a:p>
        </p:txBody>
      </p:sp>
      <p:sp>
        <p:nvSpPr>
          <p:cNvPr id="6" name="Espace réservé du contenu 5"/>
          <p:cNvSpPr>
            <a:spLocks noGrp="1"/>
          </p:cNvSpPr>
          <p:nvPr>
            <p:ph sz="half" idx="1"/>
          </p:nvPr>
        </p:nvSpPr>
        <p:spPr/>
        <p:txBody>
          <a:bodyPr/>
          <a:lstStyle/>
          <a:p>
            <a:r>
              <a:rPr lang="fr-FR" b="1" dirty="0"/>
              <a:t>7</a:t>
            </a:r>
            <a:r>
              <a:rPr lang="fr-FR" b="1" baseline="30000" dirty="0"/>
              <a:t>ème</a:t>
            </a:r>
            <a:r>
              <a:rPr lang="fr-FR" b="1" dirty="0"/>
              <a:t> Résolution : Nomination avec mandat d’administrateur de Madame Aurélie BARRAUD</a:t>
            </a:r>
          </a:p>
          <a:p>
            <a:pPr lvl="1"/>
            <a:r>
              <a:rPr lang="fr-FR" dirty="0"/>
              <a:t>L’assemblée générale, ayant pris connaissance des orientations 2017, décide de donner mandat d’administrateur à Madame Aurélie BARRAUD,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2370188034"/>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7</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endParaRPr lang="fr-FR" sz="1400" dirty="0"/>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endParaRPr lang="fr-FR" sz="1400" dirty="0"/>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endParaRPr lang="fr-FR" sz="1400" dirty="0"/>
                    </a:p>
                  </a:txBody>
                  <a:tcPr/>
                </a:tc>
                <a:extLst>
                  <a:ext uri="{0D108BD9-81ED-4DB2-BD59-A6C34878D82A}">
                    <a16:rowId xmlns:a16="http://schemas.microsoft.com/office/drawing/2014/main" val="3990742434"/>
                  </a:ext>
                </a:extLst>
              </a:tr>
            </a:tbl>
          </a:graphicData>
        </a:graphic>
      </p:graphicFrame>
      <p:sp>
        <p:nvSpPr>
          <p:cNvPr id="10" name="ZoneTexte 9"/>
          <p:cNvSpPr txBox="1"/>
          <p:nvPr/>
        </p:nvSpPr>
        <p:spPr>
          <a:xfrm rot="19621194">
            <a:off x="3962014" y="2130682"/>
            <a:ext cx="2008883"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fr-FR" sz="2800" dirty="0"/>
              <a:t>Désistement</a:t>
            </a:r>
          </a:p>
        </p:txBody>
      </p:sp>
    </p:spTree>
    <p:extLst>
      <p:ext uri="{BB962C8B-B14F-4D97-AF65-F5344CB8AC3E}">
        <p14:creationId xmlns:p14="http://schemas.microsoft.com/office/powerpoint/2010/main" val="3061021950"/>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22</a:t>
            </a:fld>
            <a:endParaRPr lang="fr-FR" altLang="fr-FR" dirty="0"/>
          </a:p>
        </p:txBody>
      </p:sp>
      <p:sp>
        <p:nvSpPr>
          <p:cNvPr id="6" name="Espace réservé du contenu 5"/>
          <p:cNvSpPr>
            <a:spLocks noGrp="1"/>
          </p:cNvSpPr>
          <p:nvPr>
            <p:ph sz="half" idx="1"/>
          </p:nvPr>
        </p:nvSpPr>
        <p:spPr/>
        <p:txBody>
          <a:bodyPr/>
          <a:lstStyle/>
          <a:p>
            <a:r>
              <a:rPr lang="fr-FR" b="1" dirty="0"/>
              <a:t>8</a:t>
            </a:r>
            <a:r>
              <a:rPr lang="fr-FR" b="1" baseline="30000" dirty="0"/>
              <a:t>ème</a:t>
            </a:r>
            <a:r>
              <a:rPr lang="fr-FR" b="1" dirty="0"/>
              <a:t> Résolution : Nomination avec mandat d’administrateur de Monsieur Frédéric BOULEY </a:t>
            </a:r>
          </a:p>
          <a:p>
            <a:pPr lvl="1"/>
            <a:r>
              <a:rPr lang="fr-FR" dirty="0"/>
              <a:t>L’assemblée générale, ayant pris connaissance des orientations 2017, décide de donner mandat d’administrateur à Monsieur Frédéric BOULEY,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1709726739"/>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8</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302718572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23</a:t>
            </a:fld>
            <a:endParaRPr lang="fr-FR" altLang="fr-FR" dirty="0"/>
          </a:p>
        </p:txBody>
      </p:sp>
      <p:sp>
        <p:nvSpPr>
          <p:cNvPr id="6" name="Espace réservé du contenu 5"/>
          <p:cNvSpPr>
            <a:spLocks noGrp="1"/>
          </p:cNvSpPr>
          <p:nvPr>
            <p:ph sz="half" idx="1"/>
          </p:nvPr>
        </p:nvSpPr>
        <p:spPr/>
        <p:txBody>
          <a:bodyPr/>
          <a:lstStyle/>
          <a:p>
            <a:r>
              <a:rPr lang="fr-FR" b="1" dirty="0"/>
              <a:t>9</a:t>
            </a:r>
            <a:r>
              <a:rPr lang="fr-FR" b="1" baseline="30000" dirty="0"/>
              <a:t>ème</a:t>
            </a:r>
            <a:r>
              <a:rPr lang="fr-FR" b="1" dirty="0"/>
              <a:t> Résolution : Nomination avec mandat d’administrateur de Madame Lydia JURY</a:t>
            </a:r>
          </a:p>
          <a:p>
            <a:pPr lvl="1"/>
            <a:r>
              <a:rPr lang="fr-FR" dirty="0"/>
              <a:t>L’assemblée générale, ayant pris connaissance des orientations 2017, décide de donner mandat d’administrateur à Madame Lydia JURY,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222400991"/>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9</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779629542"/>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24</a:t>
            </a:fld>
            <a:endParaRPr lang="fr-FR" altLang="fr-FR" dirty="0"/>
          </a:p>
        </p:txBody>
      </p:sp>
      <p:sp>
        <p:nvSpPr>
          <p:cNvPr id="6" name="Espace réservé du contenu 5"/>
          <p:cNvSpPr>
            <a:spLocks noGrp="1"/>
          </p:cNvSpPr>
          <p:nvPr>
            <p:ph sz="half" idx="1"/>
          </p:nvPr>
        </p:nvSpPr>
        <p:spPr/>
        <p:txBody>
          <a:bodyPr/>
          <a:lstStyle/>
          <a:p>
            <a:r>
              <a:rPr lang="fr-FR" b="1" dirty="0"/>
              <a:t>10</a:t>
            </a:r>
            <a:r>
              <a:rPr lang="fr-FR" b="1" baseline="30000" dirty="0"/>
              <a:t>ème</a:t>
            </a:r>
            <a:r>
              <a:rPr lang="fr-FR" b="1" dirty="0"/>
              <a:t> Résolution : Nomination avec mandat d’administrateur de Madame Thérèse LABORDE </a:t>
            </a:r>
          </a:p>
          <a:p>
            <a:pPr lvl="1"/>
            <a:r>
              <a:rPr lang="fr-FR" dirty="0"/>
              <a:t>L’assemblée générale, ayant pris connaissance des orientations 2017, décide de donner mandat d’administrateur à Madame Thérèse LABORDE,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132837907"/>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10</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endParaRPr lang="fr-FR" sz="1400" dirty="0"/>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endParaRPr lang="fr-FR" sz="1400" dirty="0"/>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endParaRPr lang="fr-FR" sz="1400" dirty="0"/>
                    </a:p>
                  </a:txBody>
                  <a:tcPr/>
                </a:tc>
                <a:extLst>
                  <a:ext uri="{0D108BD9-81ED-4DB2-BD59-A6C34878D82A}">
                    <a16:rowId xmlns:a16="http://schemas.microsoft.com/office/drawing/2014/main" val="3990742434"/>
                  </a:ext>
                </a:extLst>
              </a:tr>
            </a:tbl>
          </a:graphicData>
        </a:graphic>
      </p:graphicFrame>
      <p:sp>
        <p:nvSpPr>
          <p:cNvPr id="11" name="ZoneTexte 10"/>
          <p:cNvSpPr txBox="1"/>
          <p:nvPr/>
        </p:nvSpPr>
        <p:spPr>
          <a:xfrm rot="19621194">
            <a:off x="3962014" y="2130682"/>
            <a:ext cx="2008883"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fr-FR" sz="2800" dirty="0"/>
              <a:t>Désistement</a:t>
            </a:r>
          </a:p>
        </p:txBody>
      </p:sp>
    </p:spTree>
    <p:extLst>
      <p:ext uri="{BB962C8B-B14F-4D97-AF65-F5344CB8AC3E}">
        <p14:creationId xmlns:p14="http://schemas.microsoft.com/office/powerpoint/2010/main" val="2030498138"/>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25</a:t>
            </a:fld>
            <a:endParaRPr lang="fr-FR" altLang="fr-FR" dirty="0"/>
          </a:p>
        </p:txBody>
      </p:sp>
      <p:sp>
        <p:nvSpPr>
          <p:cNvPr id="6" name="Espace réservé du contenu 5"/>
          <p:cNvSpPr>
            <a:spLocks noGrp="1"/>
          </p:cNvSpPr>
          <p:nvPr>
            <p:ph sz="half" idx="1"/>
          </p:nvPr>
        </p:nvSpPr>
        <p:spPr/>
        <p:txBody>
          <a:bodyPr/>
          <a:lstStyle/>
          <a:p>
            <a:r>
              <a:rPr lang="fr-FR" b="1" dirty="0"/>
              <a:t>11</a:t>
            </a:r>
            <a:r>
              <a:rPr lang="fr-FR" b="1" baseline="30000" dirty="0"/>
              <a:t>ème</a:t>
            </a:r>
            <a:r>
              <a:rPr lang="fr-FR" b="1" dirty="0"/>
              <a:t> Résolution : Nomination avec mandat d’administrateur de Monsieur Michel LACHARTRE </a:t>
            </a:r>
          </a:p>
          <a:p>
            <a:pPr lvl="1"/>
            <a:r>
              <a:rPr lang="fr-FR" dirty="0"/>
              <a:t>L’assemblée générale, ayant pris connaissance des orientations 2017, décide de donner mandat d’administrateur à Monsieur Michel LACHARTRE,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1897727322"/>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11</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1649877502"/>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26</a:t>
            </a:fld>
            <a:endParaRPr lang="fr-FR" altLang="fr-FR" dirty="0"/>
          </a:p>
        </p:txBody>
      </p:sp>
      <p:sp>
        <p:nvSpPr>
          <p:cNvPr id="6" name="Espace réservé du contenu 5"/>
          <p:cNvSpPr>
            <a:spLocks noGrp="1"/>
          </p:cNvSpPr>
          <p:nvPr>
            <p:ph sz="half" idx="1"/>
          </p:nvPr>
        </p:nvSpPr>
        <p:spPr/>
        <p:txBody>
          <a:bodyPr/>
          <a:lstStyle/>
          <a:p>
            <a:r>
              <a:rPr lang="fr-FR" b="1" dirty="0"/>
              <a:t>12</a:t>
            </a:r>
            <a:r>
              <a:rPr lang="fr-FR" b="1" baseline="30000" dirty="0"/>
              <a:t>ème</a:t>
            </a:r>
            <a:r>
              <a:rPr lang="fr-FR" b="1" dirty="0"/>
              <a:t> Résolution : Nomination avec mandat d’administrateur de Madame Stéphanie LALOS</a:t>
            </a:r>
          </a:p>
          <a:p>
            <a:pPr lvl="1"/>
            <a:r>
              <a:rPr lang="fr-FR" dirty="0"/>
              <a:t>L’assemblée générale, ayant pris connaissance des orientations 2017, décide de donner mandat d’administrateur à Madame Stéphanie LALOS,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628868864"/>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12</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414318928"/>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27</a:t>
            </a:fld>
            <a:endParaRPr lang="fr-FR" altLang="fr-FR" dirty="0"/>
          </a:p>
        </p:txBody>
      </p:sp>
      <p:sp>
        <p:nvSpPr>
          <p:cNvPr id="6" name="Espace réservé du contenu 5"/>
          <p:cNvSpPr>
            <a:spLocks noGrp="1"/>
          </p:cNvSpPr>
          <p:nvPr>
            <p:ph sz="half" idx="1"/>
          </p:nvPr>
        </p:nvSpPr>
        <p:spPr/>
        <p:txBody>
          <a:bodyPr/>
          <a:lstStyle/>
          <a:p>
            <a:r>
              <a:rPr lang="fr-FR" b="1" dirty="0"/>
              <a:t>13</a:t>
            </a:r>
            <a:r>
              <a:rPr lang="fr-FR" b="1" baseline="30000" dirty="0"/>
              <a:t>ème</a:t>
            </a:r>
            <a:r>
              <a:rPr lang="fr-FR" b="1" dirty="0"/>
              <a:t> Résolution : Nomination avec mandat d’administrateur de Monsieur Franck MAJESTE LABOURDENNE</a:t>
            </a:r>
          </a:p>
          <a:p>
            <a:pPr lvl="1"/>
            <a:r>
              <a:rPr lang="fr-FR" dirty="0"/>
              <a:t>L’assemblée générale, ayant pris connaissance des orientations 2017, décide de donner mandat d’administrateur à Monsieur Franck MAJESTE LABOURDENNE,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795931873"/>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13</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3789751321"/>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28</a:t>
            </a:fld>
            <a:endParaRPr lang="fr-FR" altLang="fr-FR" dirty="0"/>
          </a:p>
        </p:txBody>
      </p:sp>
      <p:sp>
        <p:nvSpPr>
          <p:cNvPr id="6" name="Espace réservé du contenu 5"/>
          <p:cNvSpPr>
            <a:spLocks noGrp="1"/>
          </p:cNvSpPr>
          <p:nvPr>
            <p:ph sz="half" idx="1"/>
          </p:nvPr>
        </p:nvSpPr>
        <p:spPr/>
        <p:txBody>
          <a:bodyPr/>
          <a:lstStyle/>
          <a:p>
            <a:r>
              <a:rPr lang="fr-FR" b="1" dirty="0"/>
              <a:t>14</a:t>
            </a:r>
            <a:r>
              <a:rPr lang="fr-FR" b="1" baseline="30000" dirty="0"/>
              <a:t>ème</a:t>
            </a:r>
            <a:r>
              <a:rPr lang="fr-FR" b="1" dirty="0"/>
              <a:t> Résolution : Nomination avec mandat d’administrateur de Madame Pauline PETIT </a:t>
            </a:r>
          </a:p>
          <a:p>
            <a:pPr lvl="1"/>
            <a:r>
              <a:rPr lang="fr-FR" dirty="0"/>
              <a:t>L’assemblée générale, ayant pris connaissance des orientations 2017, décide de donner mandat d’administrateur à Madame Pauline PETIT,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910517782"/>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14</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3710172430"/>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29</a:t>
            </a:fld>
            <a:endParaRPr lang="fr-FR" altLang="fr-FR" dirty="0"/>
          </a:p>
        </p:txBody>
      </p:sp>
      <p:sp>
        <p:nvSpPr>
          <p:cNvPr id="6" name="Espace réservé du contenu 5"/>
          <p:cNvSpPr>
            <a:spLocks noGrp="1"/>
          </p:cNvSpPr>
          <p:nvPr>
            <p:ph sz="half" idx="1"/>
          </p:nvPr>
        </p:nvSpPr>
        <p:spPr/>
        <p:txBody>
          <a:bodyPr/>
          <a:lstStyle/>
          <a:p>
            <a:r>
              <a:rPr lang="fr-FR" b="1" dirty="0"/>
              <a:t>15</a:t>
            </a:r>
            <a:r>
              <a:rPr lang="fr-FR" b="1" baseline="30000" dirty="0"/>
              <a:t>ème</a:t>
            </a:r>
            <a:r>
              <a:rPr lang="fr-FR" b="1" dirty="0"/>
              <a:t> Résolution : Nomination avec mandat d’administrateur de Monsieur Jonas SILIADIN </a:t>
            </a:r>
          </a:p>
          <a:p>
            <a:pPr lvl="1"/>
            <a:r>
              <a:rPr lang="fr-FR" dirty="0"/>
              <a:t>L’assemblée générale, ayant pris connaissance des orientations 2017, décide de donner mandat d’administrateur à Monsieur Jonas SILIADIN,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2355999929"/>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15</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123539178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a:t>
            </a:r>
          </a:p>
        </p:txBody>
      </p:sp>
      <p:sp>
        <p:nvSpPr>
          <p:cNvPr id="3" name="Espace réservé du pied de page 2"/>
          <p:cNvSpPr>
            <a:spLocks noGrp="1"/>
          </p:cNvSpPr>
          <p:nvPr>
            <p:ph type="ftr" sz="quarter" idx="3"/>
          </p:nvPr>
        </p:nvSpPr>
        <p:spPr/>
        <p:txBody>
          <a:bodyPr/>
          <a:lstStyle/>
          <a:p>
            <a:r>
              <a:rPr lang="fr-FR" dirty="0"/>
              <a:t>aITB Ile de France - Assemblée Générale</a:t>
            </a:r>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a:xfrm>
            <a:off x="1120406" y="1244600"/>
            <a:ext cx="8690405" cy="4584700"/>
          </a:xfrm>
        </p:spPr>
        <p:txBody>
          <a:bodyPr>
            <a:normAutofit/>
          </a:bodyPr>
          <a:lstStyle/>
          <a:p>
            <a:r>
              <a:rPr lang="fr-FR" b="1" dirty="0"/>
              <a:t>Les constats</a:t>
            </a:r>
            <a:r>
              <a:rPr lang="fr-FR" dirty="0"/>
              <a:t> </a:t>
            </a:r>
          </a:p>
          <a:p>
            <a:pPr lvl="1"/>
            <a:endParaRPr lang="fr-FR" dirty="0"/>
          </a:p>
          <a:p>
            <a:pPr lvl="1"/>
            <a:endParaRPr lang="fr-FR" dirty="0"/>
          </a:p>
          <a:p>
            <a:pPr lvl="1"/>
            <a:endParaRPr lang="fr-FR" dirty="0"/>
          </a:p>
          <a:p>
            <a:pPr lvl="1"/>
            <a:endParaRPr lang="fr-FR" dirty="0"/>
          </a:p>
          <a:p>
            <a:pPr lvl="1"/>
            <a:endParaRPr lang="fr-FR" dirty="0"/>
          </a:p>
          <a:p>
            <a:r>
              <a:rPr lang="fr-FR" b="1" dirty="0"/>
              <a:t>Une volonté de redynamiser les activités de l’association</a:t>
            </a:r>
          </a:p>
          <a:p>
            <a:pPr lvl="1"/>
            <a:r>
              <a:rPr lang="fr-FR" dirty="0"/>
              <a:t>Nouvelle équipe constituée</a:t>
            </a:r>
          </a:p>
          <a:p>
            <a:pPr lvl="2"/>
            <a:r>
              <a:rPr lang="fr-FR" dirty="0"/>
              <a:t>4 « anciens » dont 3 maîtres de conférences et le trésorier de la fédération</a:t>
            </a:r>
          </a:p>
          <a:p>
            <a:pPr lvl="2"/>
            <a:r>
              <a:rPr lang="fr-FR" dirty="0"/>
              <a:t>6 « nouveaux » (diplômés récents à l’ITB)</a:t>
            </a:r>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Etat des lieux</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3</a:t>
            </a:fld>
            <a:endParaRPr lang="fr-FR" altLang="fr-FR" dirty="0"/>
          </a:p>
        </p:txBody>
      </p:sp>
    </p:spTree>
    <p:extLst>
      <p:ext uri="{BB962C8B-B14F-4D97-AF65-F5344CB8AC3E}">
        <p14:creationId xmlns:p14="http://schemas.microsoft.com/office/powerpoint/2010/main" val="1144248981"/>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30</a:t>
            </a:fld>
            <a:endParaRPr lang="fr-FR" altLang="fr-FR" dirty="0"/>
          </a:p>
        </p:txBody>
      </p:sp>
      <p:sp>
        <p:nvSpPr>
          <p:cNvPr id="6" name="Espace réservé du contenu 5"/>
          <p:cNvSpPr>
            <a:spLocks noGrp="1"/>
          </p:cNvSpPr>
          <p:nvPr>
            <p:ph sz="half" idx="1"/>
          </p:nvPr>
        </p:nvSpPr>
        <p:spPr/>
        <p:txBody>
          <a:bodyPr/>
          <a:lstStyle/>
          <a:p>
            <a:r>
              <a:rPr lang="fr-FR" b="1" dirty="0"/>
              <a:t>16</a:t>
            </a:r>
            <a:r>
              <a:rPr lang="fr-FR" b="1" baseline="30000" dirty="0"/>
              <a:t>ème</a:t>
            </a:r>
            <a:r>
              <a:rPr lang="fr-FR" b="1" dirty="0"/>
              <a:t> Résolution : Nomination avec mandat d’administrateur de Monsieur Thierry URIEN </a:t>
            </a:r>
          </a:p>
          <a:p>
            <a:pPr lvl="1"/>
            <a:r>
              <a:rPr lang="fr-FR" dirty="0"/>
              <a:t>L’assemblée générale, ayant pris connaissance des orientations 2017, décide de donner mandat d’administrateur à Monsieur Thierry URIEN,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1632638986"/>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16</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2538033695"/>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31</a:t>
            </a:fld>
            <a:endParaRPr lang="fr-FR" altLang="fr-FR" dirty="0"/>
          </a:p>
        </p:txBody>
      </p:sp>
      <p:sp>
        <p:nvSpPr>
          <p:cNvPr id="6" name="Espace réservé du contenu 5"/>
          <p:cNvSpPr>
            <a:spLocks noGrp="1"/>
          </p:cNvSpPr>
          <p:nvPr>
            <p:ph sz="half" idx="1"/>
          </p:nvPr>
        </p:nvSpPr>
        <p:spPr/>
        <p:txBody>
          <a:bodyPr/>
          <a:lstStyle/>
          <a:p>
            <a:r>
              <a:rPr lang="fr-FR" b="1" dirty="0"/>
              <a:t>17</a:t>
            </a:r>
            <a:r>
              <a:rPr lang="fr-FR" b="1" baseline="30000" dirty="0"/>
              <a:t>ème</a:t>
            </a:r>
            <a:r>
              <a:rPr lang="fr-FR" b="1" dirty="0"/>
              <a:t> Résolution : Nomination avec mandat d’administrateur de Monsieur Pierrick MEUNIER </a:t>
            </a:r>
          </a:p>
          <a:p>
            <a:pPr lvl="1"/>
            <a:r>
              <a:rPr lang="fr-FR" dirty="0"/>
              <a:t>L’assemblée générale, ayant pris connaissance des orientations 2017, décide de donner mandat d’administrateur à Monsieur Pierrick MEUNIER, pour une durée de 3 ans, expirant à l’issue de l’assemblée générale ordinaire annuelle appelée en 2020 à approuver les comptes clos le 31 décembre 2019. </a:t>
            </a:r>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2275856088"/>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17</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2402286995"/>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32</a:t>
            </a:fld>
            <a:endParaRPr lang="fr-FR" altLang="fr-FR" dirty="0"/>
          </a:p>
        </p:txBody>
      </p:sp>
      <p:sp>
        <p:nvSpPr>
          <p:cNvPr id="6" name="Espace réservé du contenu 5"/>
          <p:cNvSpPr>
            <a:spLocks noGrp="1"/>
          </p:cNvSpPr>
          <p:nvPr>
            <p:ph sz="half" idx="1"/>
          </p:nvPr>
        </p:nvSpPr>
        <p:spPr>
          <a:xfrm>
            <a:off x="1120406" y="725864"/>
            <a:ext cx="8690405" cy="5215978"/>
          </a:xfrm>
        </p:spPr>
        <p:txBody>
          <a:bodyPr/>
          <a:lstStyle/>
          <a:p>
            <a:r>
              <a:rPr lang="fr-FR" b="1" dirty="0"/>
              <a:t>18</a:t>
            </a:r>
            <a:r>
              <a:rPr lang="fr-FR" b="1" baseline="30000" dirty="0"/>
              <a:t>ème</a:t>
            </a:r>
            <a:r>
              <a:rPr lang="fr-FR" b="1" dirty="0"/>
              <a:t> Résolution : Récapitulatif des nominations des administrateurs</a:t>
            </a:r>
          </a:p>
          <a:p>
            <a:pPr lvl="1"/>
            <a:r>
              <a:rPr lang="fr-FR" dirty="0"/>
              <a:t>L’assemblée générale, confirme donner mandat d’administrateurs, pour une durée de 3 ans, expirant à l’issue de l’assemblée générale ordinaire annuelle appelée en 2020 à approuver les comptes clos le 31 décembre 2019 aux dix personnes suivantes (en résultat des votes des résolutions n° : 6, 8, 9, 11, 12, 13, 14, 15, 16 et 17) :</a:t>
            </a:r>
          </a:p>
          <a:p>
            <a:pPr lvl="1"/>
            <a:endParaRPr lang="fr-FR" dirty="0"/>
          </a:p>
          <a:p>
            <a:pPr lvl="1"/>
            <a:endParaRPr lang="fr-FR" dirty="0"/>
          </a:p>
          <a:p>
            <a:pPr lvl="1"/>
            <a:endParaRPr lang="fr-FR" dirty="0"/>
          </a:p>
          <a:p>
            <a:pPr lvl="1"/>
            <a:endParaRPr lang="fr-FR" dirty="0"/>
          </a:p>
          <a:p>
            <a:pPr lvl="1"/>
            <a:endParaRPr lang="fr-FR" dirty="0"/>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dirty="0"/>
          </a:p>
        </p:txBody>
      </p:sp>
      <p:sp>
        <p:nvSpPr>
          <p:cNvPr id="8" name="Espace réservé du contenu 7"/>
          <p:cNvSpPr>
            <a:spLocks noGrp="1"/>
          </p:cNvSpPr>
          <p:nvPr>
            <p:ph sz="quarter" idx="13"/>
          </p:nvPr>
        </p:nvSpPr>
        <p:spPr/>
        <p:txBody>
          <a:bodyPr/>
          <a:lstStyle/>
          <a:p>
            <a:r>
              <a:rPr lang="fr-FR" dirty="0"/>
              <a:t>Renouvellement du Conseil d’Administration</a:t>
            </a:r>
          </a:p>
        </p:txBody>
      </p:sp>
      <p:graphicFrame>
        <p:nvGraphicFramePr>
          <p:cNvPr id="9" name="Tableau 8"/>
          <p:cNvGraphicFramePr>
            <a:graphicFrameLocks noGrp="1"/>
          </p:cNvGraphicFramePr>
          <p:nvPr>
            <p:extLst>
              <p:ext uri="{D42A27DB-BD31-4B8C-83A1-F6EECF244321}">
                <p14:modId xmlns:p14="http://schemas.microsoft.com/office/powerpoint/2010/main" val="544803757"/>
              </p:ext>
            </p:extLst>
          </p:nvPr>
        </p:nvGraphicFramePr>
        <p:xfrm>
          <a:off x="1555108" y="4829353"/>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18</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1869206"/>
              </p:ext>
            </p:extLst>
          </p:nvPr>
        </p:nvGraphicFramePr>
        <p:xfrm>
          <a:off x="2446164" y="2242288"/>
          <a:ext cx="6739788" cy="2183130"/>
        </p:xfrm>
        <a:graphic>
          <a:graphicData uri="http://schemas.openxmlformats.org/drawingml/2006/table">
            <a:tbl>
              <a:tblPr firstRow="1" bandRow="1">
                <a:tableStyleId>{5C22544A-7EE6-4342-B048-85BDC9FD1C3A}</a:tableStyleId>
              </a:tblPr>
              <a:tblGrid>
                <a:gridCol w="302260">
                  <a:extLst>
                    <a:ext uri="{9D8B030D-6E8A-4147-A177-3AD203B41FA5}">
                      <a16:colId xmlns:a16="http://schemas.microsoft.com/office/drawing/2014/main" val="765753095"/>
                    </a:ext>
                  </a:extLst>
                </a:gridCol>
                <a:gridCol w="905455">
                  <a:extLst>
                    <a:ext uri="{9D8B030D-6E8A-4147-A177-3AD203B41FA5}">
                      <a16:colId xmlns:a16="http://schemas.microsoft.com/office/drawing/2014/main" val="1844870356"/>
                    </a:ext>
                  </a:extLst>
                </a:gridCol>
                <a:gridCol w="1601097">
                  <a:extLst>
                    <a:ext uri="{9D8B030D-6E8A-4147-A177-3AD203B41FA5}">
                      <a16:colId xmlns:a16="http://schemas.microsoft.com/office/drawing/2014/main" val="3896524472"/>
                    </a:ext>
                  </a:extLst>
                </a:gridCol>
                <a:gridCol w="1114557">
                  <a:extLst>
                    <a:ext uri="{9D8B030D-6E8A-4147-A177-3AD203B41FA5}">
                      <a16:colId xmlns:a16="http://schemas.microsoft.com/office/drawing/2014/main" val="333289482"/>
                    </a:ext>
                  </a:extLst>
                </a:gridCol>
                <a:gridCol w="838752">
                  <a:extLst>
                    <a:ext uri="{9D8B030D-6E8A-4147-A177-3AD203B41FA5}">
                      <a16:colId xmlns:a16="http://schemas.microsoft.com/office/drawing/2014/main" val="4085184781"/>
                    </a:ext>
                  </a:extLst>
                </a:gridCol>
                <a:gridCol w="1977667">
                  <a:extLst>
                    <a:ext uri="{9D8B030D-6E8A-4147-A177-3AD203B41FA5}">
                      <a16:colId xmlns:a16="http://schemas.microsoft.com/office/drawing/2014/main" val="4076049388"/>
                    </a:ext>
                  </a:extLst>
                </a:gridCol>
              </a:tblGrid>
              <a:tr h="247015">
                <a:tc gridSpan="6">
                  <a:txBody>
                    <a:bodyPr/>
                    <a:lstStyle/>
                    <a:p>
                      <a:pPr algn="ctr">
                        <a:spcAft>
                          <a:spcPts val="300"/>
                        </a:spcAft>
                      </a:pPr>
                      <a:r>
                        <a:rPr lang="fr-FR" sz="1000" dirty="0">
                          <a:effectLst/>
                        </a:rPr>
                        <a:t>Les administrateurs élus de l’aITB Ile de France (10 sièges – durée 3 ans)</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47819614"/>
                  </a:ext>
                </a:extLst>
              </a:tr>
              <a:tr h="247015">
                <a:tc>
                  <a:txBody>
                    <a:bodyPr/>
                    <a:lstStyle/>
                    <a:p>
                      <a:pPr algn="ctr">
                        <a:spcAft>
                          <a:spcPts val="300"/>
                        </a:spcAft>
                      </a:pPr>
                      <a:r>
                        <a:rPr lang="fr-FR" sz="1000" dirty="0">
                          <a:effectLst/>
                        </a:rPr>
                        <a:t>N°</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N° membre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Nom</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Prénom</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Elu le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Echéance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5492555"/>
                  </a:ext>
                </a:extLst>
              </a:tr>
              <a:tr h="140887">
                <a:tc>
                  <a:txBody>
                    <a:bodyPr/>
                    <a:lstStyle/>
                    <a:p>
                      <a:pPr algn="l">
                        <a:spcAft>
                          <a:spcPts val="300"/>
                        </a:spcAft>
                      </a:pPr>
                      <a:r>
                        <a:rPr lang="fr-FR" sz="1000">
                          <a:effectLst/>
                        </a:rPr>
                        <a:t>1</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31630</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AYRES</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John-Sébastien</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dirty="0">
                          <a:effectLst/>
                        </a:rPr>
                        <a:t>15/06/2017</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78315076"/>
                  </a:ext>
                </a:extLst>
              </a:tr>
              <a:tr h="208915">
                <a:tc>
                  <a:txBody>
                    <a:bodyPr/>
                    <a:lstStyle/>
                    <a:p>
                      <a:pPr algn="l">
                        <a:spcAft>
                          <a:spcPts val="300"/>
                        </a:spcAft>
                      </a:pPr>
                      <a:r>
                        <a:rPr lang="fr-FR" sz="1000">
                          <a:effectLst/>
                        </a:rPr>
                        <a:t>2</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3858</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dirty="0">
                          <a:effectLst/>
                        </a:rPr>
                        <a:t>BOULEY</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Frédéric</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20027099"/>
                  </a:ext>
                </a:extLst>
              </a:tr>
              <a:tr h="180975">
                <a:tc>
                  <a:txBody>
                    <a:bodyPr/>
                    <a:lstStyle/>
                    <a:p>
                      <a:pPr algn="l">
                        <a:spcAft>
                          <a:spcPts val="300"/>
                        </a:spcAft>
                      </a:pPr>
                      <a:r>
                        <a:rPr lang="fr-FR" sz="1000">
                          <a:effectLst/>
                        </a:rPr>
                        <a:t>3</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28114</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JURY</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dirty="0">
                          <a:effectLst/>
                        </a:rPr>
                        <a:t>Lydia</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dirty="0">
                          <a:effectLst/>
                        </a:rPr>
                        <a:t>15/06/2017</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056032"/>
                  </a:ext>
                </a:extLst>
              </a:tr>
              <a:tr h="149860">
                <a:tc>
                  <a:txBody>
                    <a:bodyPr/>
                    <a:lstStyle/>
                    <a:p>
                      <a:pPr algn="l">
                        <a:spcAft>
                          <a:spcPts val="300"/>
                        </a:spcAft>
                      </a:pPr>
                      <a:r>
                        <a:rPr lang="fr-FR" sz="1000">
                          <a:effectLst/>
                        </a:rPr>
                        <a:t>4</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24998</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LACHARTRE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dirty="0">
                          <a:effectLst/>
                        </a:rPr>
                        <a:t>Michel</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40608458"/>
                  </a:ext>
                </a:extLst>
              </a:tr>
              <a:tr h="160020">
                <a:tc>
                  <a:txBody>
                    <a:bodyPr/>
                    <a:lstStyle/>
                    <a:p>
                      <a:pPr algn="l">
                        <a:spcAft>
                          <a:spcPts val="300"/>
                        </a:spcAft>
                      </a:pPr>
                      <a:r>
                        <a:rPr lang="fr-FR" sz="1000">
                          <a:effectLst/>
                        </a:rPr>
                        <a:t>5</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31748</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LALOS</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Stéphanie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8070488"/>
                  </a:ext>
                </a:extLst>
              </a:tr>
              <a:tr h="160020">
                <a:tc>
                  <a:txBody>
                    <a:bodyPr/>
                    <a:lstStyle/>
                    <a:p>
                      <a:pPr algn="l">
                        <a:spcAft>
                          <a:spcPts val="300"/>
                        </a:spcAft>
                      </a:pPr>
                      <a:r>
                        <a:rPr lang="fr-FR" sz="1000">
                          <a:effectLst/>
                        </a:rPr>
                        <a:t>6</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31774</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MAJESTE LABOURDENNE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Franck</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1984680"/>
                  </a:ext>
                </a:extLst>
              </a:tr>
              <a:tr h="46990">
                <a:tc>
                  <a:txBody>
                    <a:bodyPr/>
                    <a:lstStyle/>
                    <a:p>
                      <a:pPr algn="l">
                        <a:spcAft>
                          <a:spcPts val="300"/>
                        </a:spcAft>
                      </a:pPr>
                      <a:r>
                        <a:rPr lang="fr-FR" sz="1000">
                          <a:effectLst/>
                        </a:rPr>
                        <a:t>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fr-FR" sz="1000">
                        <a:effectLst/>
                        <a:latin typeface="Times New Roman" panose="02020603050405020304" pitchFamily="18" charset="0"/>
                      </a:endParaRPr>
                    </a:p>
                  </a:txBody>
                  <a:tcPr marL="68580" marR="68580" marT="0" marB="0" anchor="ctr"/>
                </a:tc>
                <a:tc>
                  <a:txBody>
                    <a:bodyPr/>
                    <a:lstStyle/>
                    <a:p>
                      <a:pPr algn="l">
                        <a:spcAft>
                          <a:spcPts val="300"/>
                        </a:spcAft>
                      </a:pPr>
                      <a:r>
                        <a:rPr lang="fr-FR" sz="1000">
                          <a:effectLst/>
                        </a:rPr>
                        <a:t>MEUNIER</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Pierrick</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73382138"/>
                  </a:ext>
                </a:extLst>
              </a:tr>
              <a:tr h="217170">
                <a:tc>
                  <a:txBody>
                    <a:bodyPr/>
                    <a:lstStyle/>
                    <a:p>
                      <a:pPr algn="l">
                        <a:spcAft>
                          <a:spcPts val="300"/>
                        </a:spcAft>
                      </a:pPr>
                      <a:r>
                        <a:rPr lang="fr-FR" sz="1000">
                          <a:effectLst/>
                        </a:rPr>
                        <a:t>8</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31809</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PETIT</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Pauline</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1587139"/>
                  </a:ext>
                </a:extLst>
              </a:tr>
              <a:tr h="139296">
                <a:tc>
                  <a:txBody>
                    <a:bodyPr/>
                    <a:lstStyle/>
                    <a:p>
                      <a:pPr algn="l">
                        <a:spcAft>
                          <a:spcPts val="300"/>
                        </a:spcAft>
                      </a:pPr>
                      <a:r>
                        <a:rPr lang="fr-FR" sz="1000">
                          <a:effectLst/>
                        </a:rPr>
                        <a:t>9</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fr-FR" sz="1000">
                        <a:effectLst/>
                        <a:latin typeface="Times New Roman" panose="02020603050405020304" pitchFamily="18" charset="0"/>
                      </a:endParaRPr>
                    </a:p>
                  </a:txBody>
                  <a:tcPr marL="68580" marR="68580" marT="0" marB="0" anchor="ctr"/>
                </a:tc>
                <a:tc>
                  <a:txBody>
                    <a:bodyPr/>
                    <a:lstStyle/>
                    <a:p>
                      <a:pPr algn="l">
                        <a:spcAft>
                          <a:spcPts val="300"/>
                        </a:spcAft>
                      </a:pPr>
                      <a:r>
                        <a:rPr lang="fr-FR" sz="1000" dirty="0">
                          <a:effectLst/>
                        </a:rPr>
                        <a:t>SILIADIN</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Jonas</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a:effectLst/>
                        </a:rPr>
                        <a:t>15/06/2017</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2020 (selon planification AG)</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9453106"/>
                  </a:ext>
                </a:extLst>
              </a:tr>
              <a:tr h="88265">
                <a:tc>
                  <a:txBody>
                    <a:bodyPr/>
                    <a:lstStyle/>
                    <a:p>
                      <a:pPr algn="l">
                        <a:spcAft>
                          <a:spcPts val="300"/>
                        </a:spcAft>
                      </a:pPr>
                      <a:r>
                        <a:rPr lang="fr-FR" sz="1000">
                          <a:effectLst/>
                        </a:rPr>
                        <a:t>10</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2264</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URIEN</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a:effectLst/>
                        </a:rPr>
                        <a:t>Thierry</a:t>
                      </a: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fr-FR" sz="1000" dirty="0">
                          <a:effectLst/>
                        </a:rPr>
                        <a:t>15/06/2017</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spcAft>
                          <a:spcPts val="300"/>
                        </a:spcAft>
                      </a:pPr>
                      <a:r>
                        <a:rPr lang="fr-FR" sz="1000" dirty="0">
                          <a:effectLst/>
                        </a:rPr>
                        <a:t>2020 (selon planification AG)</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9902822"/>
                  </a:ext>
                </a:extLst>
              </a:tr>
            </a:tbl>
          </a:graphicData>
        </a:graphic>
      </p:graphicFrame>
    </p:spTree>
    <p:extLst>
      <p:ext uri="{BB962C8B-B14F-4D97-AF65-F5344CB8AC3E}">
        <p14:creationId xmlns:p14="http://schemas.microsoft.com/office/powerpoint/2010/main" val="2080143041"/>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10149" y="2572686"/>
            <a:ext cx="4965557" cy="1440000"/>
          </a:xfrm>
        </p:spPr>
        <p:txBody>
          <a:bodyPr/>
          <a:lstStyle/>
          <a:p>
            <a:r>
              <a:rPr lang="fr-FR" sz="1600" dirty="0"/>
              <a:t>Questions</a:t>
            </a:r>
            <a:br>
              <a:rPr lang="fr-FR" sz="1600" dirty="0"/>
            </a:br>
            <a:r>
              <a:rPr lang="fr-FR" sz="1600" dirty="0"/>
              <a:t>CONCLUSION … suivi du Verre de l’amitié </a:t>
            </a:r>
            <a:r>
              <a:rPr lang="fr-FR" sz="1600" dirty="0">
                <a:sym typeface="Wingdings" panose="05000000000000000000" pitchFamily="2" charset="2"/>
              </a:rPr>
              <a:t></a:t>
            </a:r>
            <a:br>
              <a:rPr lang="fr-FR" sz="1600" dirty="0"/>
            </a:br>
            <a:endParaRPr lang="fr-FR" sz="1600" dirty="0"/>
          </a:p>
        </p:txBody>
      </p:sp>
      <p:sp>
        <p:nvSpPr>
          <p:cNvPr id="3" name="Espace réservé du texte 2"/>
          <p:cNvSpPr>
            <a:spLocks noGrp="1"/>
          </p:cNvSpPr>
          <p:nvPr>
            <p:ph type="body" idx="1"/>
          </p:nvPr>
        </p:nvSpPr>
        <p:spPr/>
        <p:txBody>
          <a:bodyPr/>
          <a:lstStyle/>
          <a:p>
            <a:r>
              <a:rPr lang="fr-FR" dirty="0"/>
              <a:t>Questions</a:t>
            </a:r>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pied de page 4"/>
          <p:cNvSpPr>
            <a:spLocks noGrp="1"/>
          </p:cNvSpPr>
          <p:nvPr>
            <p:ph type="ftr" sz="quarter" idx="3"/>
          </p:nvPr>
        </p:nvSpPr>
        <p:spPr/>
        <p:txBody>
          <a:bodyPr/>
          <a:lstStyle/>
          <a:p>
            <a:r>
              <a:rPr lang="fr-FR"/>
              <a:t>aITB Ile de France - Assemblée Générale</a:t>
            </a:r>
            <a:endParaRPr lang="fr-FR" dirty="0"/>
          </a:p>
        </p:txBody>
      </p:sp>
      <p:sp>
        <p:nvSpPr>
          <p:cNvPr id="6" name="ZoneTexte 5"/>
          <p:cNvSpPr txBox="1"/>
          <p:nvPr/>
        </p:nvSpPr>
        <p:spPr>
          <a:xfrm>
            <a:off x="3071361" y="3428509"/>
            <a:ext cx="982961" cy="369332"/>
          </a:xfrm>
          <a:prstGeom prst="rect">
            <a:avLst/>
          </a:prstGeom>
          <a:noFill/>
        </p:spPr>
        <p:txBody>
          <a:bodyPr wrap="none" rtlCol="0">
            <a:spAutoFit/>
          </a:bodyPr>
          <a:lstStyle/>
          <a:p>
            <a:r>
              <a:rPr lang="fr-FR" b="1" dirty="0">
                <a:solidFill>
                  <a:srgbClr val="00B0F0"/>
                </a:solidFill>
              </a:rPr>
              <a:t>(10 min)</a:t>
            </a:r>
          </a:p>
        </p:txBody>
      </p:sp>
    </p:spTree>
    <p:extLst>
      <p:ext uri="{BB962C8B-B14F-4D97-AF65-F5344CB8AC3E}">
        <p14:creationId xmlns:p14="http://schemas.microsoft.com/office/powerpoint/2010/main" val="2787772688"/>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Questions</a:t>
            </a:r>
          </a:p>
        </p:txBody>
      </p:sp>
      <p:sp>
        <p:nvSpPr>
          <p:cNvPr id="7" name="Espace réservé du pied de page 6"/>
          <p:cNvSpPr>
            <a:spLocks noGrp="1"/>
          </p:cNvSpPr>
          <p:nvPr>
            <p:ph type="ftr" sz="quarter" idx="3"/>
          </p:nvPr>
        </p:nvSpPr>
        <p:spPr/>
        <p:txBody>
          <a:bodyPr/>
          <a:lstStyle/>
          <a:p>
            <a:pPr>
              <a:defRPr/>
            </a:pPr>
            <a:r>
              <a:rPr lang="fr-FR"/>
              <a:t>aITB Ile de France - Assemblée Générale</a:t>
            </a:r>
            <a:endParaRPr lang="fr-FR" dirty="0"/>
          </a:p>
        </p:txBody>
      </p:sp>
      <p:sp>
        <p:nvSpPr>
          <p:cNvPr id="5" name="Espace réservé de la date 4"/>
          <p:cNvSpPr>
            <a:spLocks noGrp="1"/>
          </p:cNvSpPr>
          <p:nvPr>
            <p:ph type="dt" sz="half" idx="2"/>
          </p:nvPr>
        </p:nvSpPr>
        <p:spPr/>
        <p:txBody>
          <a:bodyPr/>
          <a:lstStyle/>
          <a:p>
            <a:pPr>
              <a:defRPr/>
            </a:pPr>
            <a:r>
              <a:rPr lang="fr-FR"/>
              <a:t>15/06/2017</a:t>
            </a:r>
            <a:endParaRPr lang="fr-FR" dirty="0"/>
          </a:p>
        </p:txBody>
      </p:sp>
      <p:sp>
        <p:nvSpPr>
          <p:cNvPr id="3" name="Espace réservé du contenu 2"/>
          <p:cNvSpPr>
            <a:spLocks noGrp="1"/>
          </p:cNvSpPr>
          <p:nvPr>
            <p:ph sz="half" idx="1"/>
          </p:nvPr>
        </p:nvSpPr>
        <p:spPr/>
        <p:txBody>
          <a:bodyPr>
            <a:normAutofit/>
          </a:bodyPr>
          <a:lstStyle/>
          <a:p>
            <a:endParaRPr lang="fr-FR" sz="1800" dirty="0"/>
          </a:p>
          <a:p>
            <a:endParaRPr lang="fr-FR" sz="1600" dirty="0"/>
          </a:p>
          <a:p>
            <a:pPr lvl="1"/>
            <a:endParaRPr lang="fr-FR" sz="1200" dirty="0">
              <a:sym typeface="Wingdings" panose="05000000000000000000" pitchFamily="2" charset="2"/>
            </a:endParaRPr>
          </a:p>
          <a:p>
            <a:pPr lvl="1"/>
            <a:endParaRPr lang="fr-FR" sz="1200" dirty="0">
              <a:sym typeface="Wingdings" panose="05000000000000000000" pitchFamily="2" charset="2"/>
            </a:endParaRPr>
          </a:p>
          <a:p>
            <a:pPr lvl="1"/>
            <a:endParaRPr lang="fr-FR" sz="1200" dirty="0">
              <a:sym typeface="Wingdings" panose="05000000000000000000" pitchFamily="2" charset="2"/>
            </a:endParaRPr>
          </a:p>
          <a:p>
            <a:pPr marL="427391" lvl="1" indent="0">
              <a:buNone/>
            </a:pPr>
            <a:endParaRPr lang="fr-FR" sz="1600" dirty="0">
              <a:sym typeface="Wingdings" panose="05000000000000000000" pitchFamily="2" charset="2"/>
            </a:endParaRPr>
          </a:p>
          <a:p>
            <a:pPr marL="427391" lvl="1" indent="0">
              <a:buNone/>
            </a:pPr>
            <a:endParaRPr lang="fr-FR" sz="1600" dirty="0">
              <a:sym typeface="Wingdings" panose="05000000000000000000" pitchFamily="2" charset="2"/>
            </a:endParaRPr>
          </a:p>
          <a:p>
            <a:pPr marL="427391" lvl="1" indent="0">
              <a:buNone/>
            </a:pPr>
            <a:endParaRPr lang="fr-FR" sz="1600" dirty="0">
              <a:sym typeface="Wingdings" panose="05000000000000000000" pitchFamily="2" charset="2"/>
            </a:endParaRPr>
          </a:p>
          <a:p>
            <a:pPr marL="427391" lvl="1" indent="0">
              <a:buNone/>
            </a:pPr>
            <a:endParaRPr lang="fr-FR" sz="1600" dirty="0">
              <a:solidFill>
                <a:srgbClr val="0070C0"/>
              </a:solidFill>
              <a:latin typeface="Cantabile" panose="00000400000000000000" pitchFamily="2" charset="0"/>
              <a:sym typeface="Wingdings" panose="05000000000000000000" pitchFamily="2" charset="2"/>
            </a:endParaRPr>
          </a:p>
          <a:p>
            <a:pPr marL="427391" lvl="1" indent="0">
              <a:buNone/>
            </a:pPr>
            <a:endParaRPr lang="fr-FR" sz="1600" dirty="0">
              <a:solidFill>
                <a:srgbClr val="0070C0"/>
              </a:solidFill>
              <a:latin typeface="Cantabile" panose="00000400000000000000" pitchFamily="2" charset="0"/>
              <a:sym typeface="Wingdings" panose="05000000000000000000" pitchFamily="2" charset="2"/>
            </a:endParaRPr>
          </a:p>
          <a:p>
            <a:pPr marL="427391" lvl="1" indent="0">
              <a:buNone/>
            </a:pPr>
            <a:endParaRPr lang="fr-FR" sz="1600" dirty="0">
              <a:solidFill>
                <a:srgbClr val="0070C0"/>
              </a:solidFill>
              <a:latin typeface="Cantabile" panose="00000400000000000000" pitchFamily="2" charset="0"/>
              <a:sym typeface="Wingdings" panose="05000000000000000000" pitchFamily="2" charset="2"/>
            </a:endParaRPr>
          </a:p>
          <a:p>
            <a:pPr marL="427391" lvl="1" indent="0">
              <a:buNone/>
            </a:pPr>
            <a:endParaRPr lang="fr-FR" sz="1600" dirty="0">
              <a:solidFill>
                <a:srgbClr val="0070C0"/>
              </a:solidFill>
              <a:latin typeface="Cantabile" panose="00000400000000000000" pitchFamily="2" charset="0"/>
              <a:sym typeface="Wingdings" panose="05000000000000000000" pitchFamily="2" charset="2"/>
            </a:endParaRPr>
          </a:p>
          <a:p>
            <a:pPr marL="427391" lvl="1" indent="0">
              <a:buNone/>
            </a:pPr>
            <a:endParaRPr lang="fr-FR" sz="1600" dirty="0">
              <a:solidFill>
                <a:srgbClr val="0070C0"/>
              </a:solidFill>
              <a:sym typeface="Wingdings" panose="05000000000000000000" pitchFamily="2" charset="2"/>
            </a:endParaRPr>
          </a:p>
          <a:p>
            <a:pPr marL="427391" lvl="1" indent="0">
              <a:buNone/>
            </a:pPr>
            <a:r>
              <a:rPr lang="fr-FR" sz="1200" dirty="0">
                <a:solidFill>
                  <a:srgbClr val="0070C0"/>
                </a:solidFill>
                <a:latin typeface="Cantabile" panose="00000400000000000000" pitchFamily="2" charset="0"/>
                <a:sym typeface="Wingdings" panose="05000000000000000000" pitchFamily="2" charset="2"/>
              </a:rPr>
              <a:t> </a:t>
            </a:r>
          </a:p>
          <a:p>
            <a:pPr lvl="1"/>
            <a:endParaRPr lang="fr-FR" sz="1200" dirty="0">
              <a:sym typeface="Wingdings" panose="05000000000000000000" pitchFamily="2" charset="2"/>
            </a:endParaRPr>
          </a:p>
          <a:p>
            <a:pPr marL="427391" lvl="1" indent="0">
              <a:buNone/>
            </a:pPr>
            <a:r>
              <a:rPr lang="fr-FR" sz="1200" dirty="0">
                <a:sym typeface="Wingdings" panose="05000000000000000000" pitchFamily="2" charset="2"/>
              </a:rPr>
              <a:t> </a:t>
            </a:r>
            <a:endParaRPr lang="fr-FR" sz="1200" dirty="0"/>
          </a:p>
          <a:p>
            <a:pPr lvl="2"/>
            <a:endParaRPr lang="fr-FR" sz="1600" dirty="0"/>
          </a:p>
          <a:p>
            <a:pPr marL="854781" lvl="2" indent="0">
              <a:buNone/>
            </a:pPr>
            <a:endParaRPr lang="fr-FR" sz="1000" dirty="0"/>
          </a:p>
          <a:p>
            <a:endParaRPr lang="fr-FR" sz="1600" dirty="0"/>
          </a:p>
          <a:p>
            <a:pPr lvl="1"/>
            <a:endParaRPr lang="fr-FR" sz="1400" dirty="0"/>
          </a:p>
        </p:txBody>
      </p:sp>
      <p:sp>
        <p:nvSpPr>
          <p:cNvPr id="9" name="Espace réservé du texte 8"/>
          <p:cNvSpPr>
            <a:spLocks noGrp="1"/>
          </p:cNvSpPr>
          <p:nvPr>
            <p:ph type="body" sz="quarter" idx="14"/>
          </p:nvPr>
        </p:nvSpPr>
        <p:spPr/>
        <p:txBody>
          <a:bodyPr/>
          <a:lstStyle/>
          <a:p>
            <a:r>
              <a:rPr lang="fr-FR" dirty="0"/>
              <a:t>.</a:t>
            </a:r>
          </a:p>
        </p:txBody>
      </p:sp>
      <p:sp>
        <p:nvSpPr>
          <p:cNvPr id="8" name="Espace réservé du contenu 7"/>
          <p:cNvSpPr>
            <a:spLocks noGrp="1"/>
          </p:cNvSpPr>
          <p:nvPr>
            <p:ph sz="quarter" idx="13"/>
          </p:nvPr>
        </p:nvSpPr>
        <p:spPr/>
        <p:txBody>
          <a:bodyPr/>
          <a:lstStyle/>
          <a:p>
            <a:r>
              <a:rPr lang="fr-FR" dirty="0"/>
              <a:t>Questions</a:t>
            </a:r>
          </a:p>
        </p:txBody>
      </p:sp>
      <p:pic>
        <p:nvPicPr>
          <p:cNvPr id="11" name="Image 10"/>
          <p:cNvPicPr>
            <a:picLocks noChangeAspect="1"/>
          </p:cNvPicPr>
          <p:nvPr/>
        </p:nvPicPr>
        <p:blipFill>
          <a:blip r:embed="rId2"/>
          <a:stretch>
            <a:fillRect/>
          </a:stretch>
        </p:blipFill>
        <p:spPr>
          <a:xfrm>
            <a:off x="3805234" y="1301818"/>
            <a:ext cx="2479219" cy="2472389"/>
          </a:xfrm>
          <a:prstGeom prst="rect">
            <a:avLst/>
          </a:prstGeom>
        </p:spPr>
      </p:pic>
      <p:sp>
        <p:nvSpPr>
          <p:cNvPr id="2" name="Espace réservé du numéro de diapositive 1"/>
          <p:cNvSpPr>
            <a:spLocks noGrp="1"/>
          </p:cNvSpPr>
          <p:nvPr>
            <p:ph type="sldNum" sz="quarter" idx="20"/>
          </p:nvPr>
        </p:nvSpPr>
        <p:spPr/>
        <p:txBody>
          <a:bodyPr/>
          <a:lstStyle/>
          <a:p>
            <a:pPr>
              <a:defRPr/>
            </a:pPr>
            <a:fld id="{AD6D8727-71C2-4218-A3F3-BE77562F779E}" type="slidenum">
              <a:rPr lang="fr-FR" altLang="fr-FR" smtClean="0"/>
              <a:pPr>
                <a:defRPr/>
              </a:pPr>
              <a:t>34</a:t>
            </a:fld>
            <a:endParaRPr lang="fr-FR" altLang="fr-FR" dirty="0"/>
          </a:p>
        </p:txBody>
      </p:sp>
    </p:spTree>
    <p:extLst>
      <p:ext uri="{BB962C8B-B14F-4D97-AF65-F5344CB8AC3E}">
        <p14:creationId xmlns:p14="http://schemas.microsoft.com/office/powerpoint/2010/main" val="2107978234"/>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p:txBody>
          <a:bodyPr/>
          <a:lstStyle/>
          <a:p>
            <a:r>
              <a:rPr lang="fr-FR" dirty="0"/>
              <a:t>Mot de conclusion</a:t>
            </a:r>
          </a:p>
          <a:p>
            <a:endParaRPr lang="fr-FR" dirty="0"/>
          </a:p>
          <a:p>
            <a:endParaRPr lang="fr-FR" dirty="0"/>
          </a:p>
          <a:p>
            <a:endParaRPr lang="fr-FR" dirty="0"/>
          </a:p>
          <a:p>
            <a:r>
              <a:rPr lang="fr-FR" dirty="0"/>
              <a:t>Verre de l’amitié</a:t>
            </a:r>
          </a:p>
          <a:p>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Conclusion</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35</a:t>
            </a:fld>
            <a:endParaRPr lang="fr-FR" altLang="fr-FR" dirty="0"/>
          </a:p>
        </p:txBody>
      </p:sp>
      <p:pic>
        <p:nvPicPr>
          <p:cNvPr id="11" name="Image 10"/>
          <p:cNvPicPr>
            <a:picLocks noChangeAspect="1"/>
          </p:cNvPicPr>
          <p:nvPr/>
        </p:nvPicPr>
        <p:blipFill>
          <a:blip r:embed="rId2"/>
          <a:stretch>
            <a:fillRect/>
          </a:stretch>
        </p:blipFill>
        <p:spPr>
          <a:xfrm>
            <a:off x="3720350" y="3326339"/>
            <a:ext cx="2428875" cy="1885950"/>
          </a:xfrm>
          <a:prstGeom prst="rect">
            <a:avLst/>
          </a:prstGeom>
        </p:spPr>
      </p:pic>
    </p:spTree>
    <p:extLst>
      <p:ext uri="{BB962C8B-B14F-4D97-AF65-F5344CB8AC3E}">
        <p14:creationId xmlns:p14="http://schemas.microsoft.com/office/powerpoint/2010/main" val="2325907634"/>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10149" y="2572686"/>
            <a:ext cx="4965557" cy="1440000"/>
          </a:xfrm>
        </p:spPr>
        <p:txBody>
          <a:bodyPr/>
          <a:lstStyle/>
          <a:p>
            <a:r>
              <a:rPr lang="fr-FR" sz="1600" dirty="0"/>
              <a:t>Votants potentiels pour AG 15/06/2017</a:t>
            </a:r>
            <a:br>
              <a:rPr lang="fr-FR" sz="1600" dirty="0"/>
            </a:br>
            <a:r>
              <a:rPr lang="fr-FR" sz="1600" dirty="0"/>
              <a:t>Membres du bureau sortant</a:t>
            </a:r>
            <a:br>
              <a:rPr lang="fr-FR" sz="1600" dirty="0"/>
            </a:br>
            <a:endParaRPr lang="fr-FR" sz="1600" dirty="0"/>
          </a:p>
        </p:txBody>
      </p:sp>
      <p:sp>
        <p:nvSpPr>
          <p:cNvPr id="3" name="Espace réservé du texte 2"/>
          <p:cNvSpPr>
            <a:spLocks noGrp="1"/>
          </p:cNvSpPr>
          <p:nvPr>
            <p:ph type="body" idx="1"/>
          </p:nvPr>
        </p:nvSpPr>
        <p:spPr/>
        <p:txBody>
          <a:bodyPr/>
          <a:lstStyle/>
          <a:p>
            <a:r>
              <a:rPr lang="fr-FR" dirty="0"/>
              <a:t>ANNEXES</a:t>
            </a:r>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pied de page 4"/>
          <p:cNvSpPr>
            <a:spLocks noGrp="1"/>
          </p:cNvSpPr>
          <p:nvPr>
            <p:ph type="ftr" sz="quarter" idx="3"/>
          </p:nvPr>
        </p:nvSpPr>
        <p:spPr/>
        <p:txBody>
          <a:bodyPr/>
          <a:lstStyle/>
          <a:p>
            <a:r>
              <a:rPr lang="fr-FR"/>
              <a:t>aITB Ile de France - Assemblée Générale</a:t>
            </a:r>
            <a:endParaRPr lang="fr-FR" dirty="0"/>
          </a:p>
        </p:txBody>
      </p:sp>
    </p:spTree>
    <p:extLst>
      <p:ext uri="{BB962C8B-B14F-4D97-AF65-F5344CB8AC3E}">
        <p14:creationId xmlns:p14="http://schemas.microsoft.com/office/powerpoint/2010/main" val="46846552"/>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Votants potentiels pour AG 15/06/2017</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37</a:t>
            </a:fld>
            <a:endParaRPr lang="fr-FR" altLang="fr-FR" dirty="0"/>
          </a:p>
        </p:txBody>
      </p:sp>
      <p:sp>
        <p:nvSpPr>
          <p:cNvPr id="6" name="Espace réservé du contenu 5"/>
          <p:cNvSpPr>
            <a:spLocks noGrp="1"/>
          </p:cNvSpPr>
          <p:nvPr>
            <p:ph sz="half" idx="1"/>
          </p:nvPr>
        </p:nvSpPr>
        <p:spPr>
          <a:xfrm>
            <a:off x="1120406" y="553453"/>
            <a:ext cx="8690405" cy="5388389"/>
          </a:xfrm>
        </p:spPr>
        <p:txBody>
          <a:bodyPr/>
          <a:lstStyle/>
          <a:p>
            <a:r>
              <a:rPr lang="fr-FR" dirty="0"/>
              <a:t>Modalités vote </a:t>
            </a:r>
          </a:p>
          <a:p>
            <a:pPr lvl="1"/>
            <a:r>
              <a:rPr lang="fr-FR" dirty="0"/>
              <a:t>Vote à main levée</a:t>
            </a:r>
          </a:p>
          <a:p>
            <a:pPr lvl="1"/>
            <a:r>
              <a:rPr lang="fr-FR" dirty="0"/>
              <a:t>Élection à la majorité des votes exprimés</a:t>
            </a:r>
          </a:p>
          <a:p>
            <a:pPr lvl="1"/>
            <a:r>
              <a:rPr lang="fr-FR" dirty="0"/>
              <a:t>Votants :</a:t>
            </a:r>
          </a:p>
          <a:p>
            <a:pPr lvl="2"/>
            <a:r>
              <a:rPr lang="fr-FR" dirty="0"/>
              <a:t>Membres « actifs » de l’aITB Ile de France (diplômés ITB dont la cotisation est à jour)</a:t>
            </a:r>
          </a:p>
          <a:p>
            <a:pPr lvl="2"/>
            <a:r>
              <a:rPr lang="fr-FR" dirty="0"/>
              <a:t>Présents à l’AG ou ayant donné une procuration</a:t>
            </a:r>
          </a:p>
          <a:p>
            <a:r>
              <a:rPr lang="fr-FR" dirty="0"/>
              <a:t>Votants :  </a:t>
            </a:r>
          </a:p>
          <a:p>
            <a:pPr lvl="1"/>
            <a:endParaRPr lang="fr-FR" dirty="0"/>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Annexe</a:t>
            </a:r>
          </a:p>
        </p:txBody>
      </p:sp>
      <p:graphicFrame>
        <p:nvGraphicFramePr>
          <p:cNvPr id="16" name="Tableau 15"/>
          <p:cNvGraphicFramePr>
            <a:graphicFrameLocks noGrp="1"/>
          </p:cNvGraphicFramePr>
          <p:nvPr>
            <p:extLst>
              <p:ext uri="{D42A27DB-BD31-4B8C-83A1-F6EECF244321}">
                <p14:modId xmlns:p14="http://schemas.microsoft.com/office/powerpoint/2010/main" val="3996231879"/>
              </p:ext>
            </p:extLst>
          </p:nvPr>
        </p:nvGraphicFramePr>
        <p:xfrm>
          <a:off x="1775588" y="3114967"/>
          <a:ext cx="7380039" cy="2801830"/>
        </p:xfrm>
        <a:graphic>
          <a:graphicData uri="http://schemas.openxmlformats.org/drawingml/2006/table">
            <a:tbl>
              <a:tblPr firstRow="1" bandRow="1">
                <a:tableStyleId>{5C22544A-7EE6-4342-B048-85BDC9FD1C3A}</a:tableStyleId>
              </a:tblPr>
              <a:tblGrid>
                <a:gridCol w="433975">
                  <a:extLst>
                    <a:ext uri="{9D8B030D-6E8A-4147-A177-3AD203B41FA5}">
                      <a16:colId xmlns:a16="http://schemas.microsoft.com/office/drawing/2014/main" val="3535471122"/>
                    </a:ext>
                  </a:extLst>
                </a:gridCol>
                <a:gridCol w="648959">
                  <a:extLst>
                    <a:ext uri="{9D8B030D-6E8A-4147-A177-3AD203B41FA5}">
                      <a16:colId xmlns:a16="http://schemas.microsoft.com/office/drawing/2014/main" val="1984054274"/>
                    </a:ext>
                  </a:extLst>
                </a:gridCol>
                <a:gridCol w="1067215">
                  <a:extLst>
                    <a:ext uri="{9D8B030D-6E8A-4147-A177-3AD203B41FA5}">
                      <a16:colId xmlns:a16="http://schemas.microsoft.com/office/drawing/2014/main" val="4015671491"/>
                    </a:ext>
                  </a:extLst>
                </a:gridCol>
                <a:gridCol w="759457">
                  <a:extLst>
                    <a:ext uri="{9D8B030D-6E8A-4147-A177-3AD203B41FA5}">
                      <a16:colId xmlns:a16="http://schemas.microsoft.com/office/drawing/2014/main" val="3550886289"/>
                    </a:ext>
                  </a:extLst>
                </a:gridCol>
                <a:gridCol w="956717">
                  <a:extLst>
                    <a:ext uri="{9D8B030D-6E8A-4147-A177-3AD203B41FA5}">
                      <a16:colId xmlns:a16="http://schemas.microsoft.com/office/drawing/2014/main" val="3146180320"/>
                    </a:ext>
                  </a:extLst>
                </a:gridCol>
                <a:gridCol w="670688">
                  <a:extLst>
                    <a:ext uri="{9D8B030D-6E8A-4147-A177-3AD203B41FA5}">
                      <a16:colId xmlns:a16="http://schemas.microsoft.com/office/drawing/2014/main" val="3012814129"/>
                    </a:ext>
                  </a:extLst>
                </a:gridCol>
                <a:gridCol w="1214537">
                  <a:extLst>
                    <a:ext uri="{9D8B030D-6E8A-4147-A177-3AD203B41FA5}">
                      <a16:colId xmlns:a16="http://schemas.microsoft.com/office/drawing/2014/main" val="2833210309"/>
                    </a:ext>
                  </a:extLst>
                </a:gridCol>
                <a:gridCol w="836981">
                  <a:extLst>
                    <a:ext uri="{9D8B030D-6E8A-4147-A177-3AD203B41FA5}">
                      <a16:colId xmlns:a16="http://schemas.microsoft.com/office/drawing/2014/main" val="738459916"/>
                    </a:ext>
                  </a:extLst>
                </a:gridCol>
                <a:gridCol w="791510">
                  <a:extLst>
                    <a:ext uri="{9D8B030D-6E8A-4147-A177-3AD203B41FA5}">
                      <a16:colId xmlns:a16="http://schemas.microsoft.com/office/drawing/2014/main" val="391186212"/>
                    </a:ext>
                  </a:extLst>
                </a:gridCol>
              </a:tblGrid>
              <a:tr h="247298">
                <a:tc>
                  <a:txBody>
                    <a:bodyPr/>
                    <a:lstStyle/>
                    <a:p>
                      <a:pPr algn="ctr" fontAlgn="ctr"/>
                      <a:r>
                        <a:rPr lang="fr-FR" sz="800" u="none" strike="noStrike" dirty="0" err="1">
                          <a:effectLst/>
                        </a:rPr>
                        <a:t>as_no</a:t>
                      </a:r>
                      <a:endParaRPr lang="fr-FR" sz="800" b="1" i="0" u="none" strike="noStrike" dirty="0">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Statut</a:t>
                      </a:r>
                      <a:endParaRPr lang="fr-FR" sz="800" b="1" i="0" u="none" strike="noStrike" dirty="0">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Nom</a:t>
                      </a:r>
                      <a:endParaRPr lang="fr-FR" sz="800" b="1" i="0" u="none" strike="noStrike" dirty="0">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Prénom</a:t>
                      </a:r>
                      <a:endParaRPr lang="fr-FR" sz="800" b="1" i="0" u="none" strike="noStrike">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Groupe</a:t>
                      </a:r>
                      <a:endParaRPr lang="fr-FR" sz="800" b="1" i="0" u="none" strike="noStrike" dirty="0">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Droit de vote</a:t>
                      </a:r>
                      <a:endParaRPr lang="fr-FR" sz="800" b="1" i="0" u="none" strike="noStrike">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Commentaire droit de vote</a:t>
                      </a:r>
                      <a:endParaRPr lang="fr-FR" sz="800" b="1" i="0" u="none" strike="noStrike">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Réponse convocation</a:t>
                      </a:r>
                      <a:endParaRPr lang="fr-FR" sz="800" b="1" i="0" u="none" strike="noStrike">
                        <a:solidFill>
                          <a:srgbClr val="FFFFFF"/>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 AG </a:t>
                      </a:r>
                      <a:br>
                        <a:rPr lang="fr-FR" sz="800" u="none" strike="noStrike" dirty="0">
                          <a:effectLst/>
                        </a:rPr>
                      </a:br>
                      <a:r>
                        <a:rPr lang="fr-FR" sz="800" u="none" strike="noStrike" dirty="0">
                          <a:effectLst/>
                        </a:rPr>
                        <a:t>(OUI / NON)</a:t>
                      </a:r>
                      <a:endParaRPr lang="fr-FR" sz="800" b="1" i="0" u="none" strike="noStrike" dirty="0">
                        <a:solidFill>
                          <a:srgbClr val="FFFFFF"/>
                        </a:solidFill>
                        <a:effectLst/>
                        <a:latin typeface="Calibri" panose="020F0502020204030204" pitchFamily="34" charset="0"/>
                      </a:endParaRPr>
                    </a:p>
                  </a:txBody>
                  <a:tcPr marL="0" marR="0" marT="0" marB="0" anchor="ctr"/>
                </a:tc>
                <a:extLst>
                  <a:ext uri="{0D108BD9-81ED-4DB2-BD59-A6C34878D82A}">
                    <a16:rowId xmlns:a16="http://schemas.microsoft.com/office/drawing/2014/main" val="1049459467"/>
                  </a:ext>
                </a:extLst>
              </a:tr>
              <a:tr h="202538">
                <a:tc>
                  <a:txBody>
                    <a:bodyPr/>
                    <a:lstStyle/>
                    <a:p>
                      <a:pPr algn="ctr" fontAlgn="ctr"/>
                      <a:r>
                        <a:rPr lang="fr-FR" sz="800" u="none" strike="noStrike" dirty="0">
                          <a:effectLst/>
                        </a:rPr>
                        <a:t>31630</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AYRES</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John-Sébastien</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2</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Pouvoir de Ashok BARTWAL</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2802343034"/>
                  </a:ext>
                </a:extLst>
              </a:tr>
              <a:tr h="208980">
                <a:tc>
                  <a:txBody>
                    <a:bodyPr/>
                    <a:lstStyle/>
                    <a:p>
                      <a:pPr algn="ctr" fontAlgn="ctr"/>
                      <a:r>
                        <a:rPr lang="fr-FR" sz="800" u="none" strike="noStrike" dirty="0">
                          <a:effectLst/>
                        </a:rPr>
                        <a:t>3858</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BOULEY</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Frédéric</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2</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Pouvoir de Eric GIMENEZ</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Présence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3918638410"/>
                  </a:ext>
                </a:extLst>
              </a:tr>
              <a:tr h="184204">
                <a:tc>
                  <a:txBody>
                    <a:bodyPr/>
                    <a:lstStyle/>
                    <a:p>
                      <a:pPr algn="ctr" fontAlgn="ctr"/>
                      <a:r>
                        <a:rPr lang="fr-FR" sz="800" u="none" strike="noStrike" dirty="0">
                          <a:effectLst/>
                        </a:rPr>
                        <a:t>8982</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BRIERE</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Steeve</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AITB - Ile de France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0</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b="0" i="0" u="none" strike="noStrike" dirty="0">
                          <a:solidFill>
                            <a:srgbClr val="000000"/>
                          </a:solidFill>
                          <a:effectLst/>
                          <a:latin typeface="Calibri" panose="020F0502020204030204" pitchFamily="34" charset="0"/>
                        </a:rPr>
                        <a:t>Pas de droit de vote =&gt; </a:t>
                      </a:r>
                      <a:r>
                        <a:rPr lang="fr-FR" sz="800" u="none" strike="noStrike" dirty="0">
                          <a:effectLst/>
                        </a:rPr>
                        <a:t>Absence cotisation à jour</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1860168482"/>
                  </a:ext>
                </a:extLst>
              </a:tr>
              <a:tr h="181219">
                <a:tc>
                  <a:txBody>
                    <a:bodyPr/>
                    <a:lstStyle/>
                    <a:p>
                      <a:pPr algn="ctr" fontAlgn="ctr"/>
                      <a:r>
                        <a:rPr lang="fr-FR" sz="800" u="none" strike="noStrike" dirty="0">
                          <a:effectLst/>
                        </a:rPr>
                        <a:t>28114</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JURY</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Lydia</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2</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Pouvoir de Samir DRAA</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3861160925"/>
                  </a:ext>
                </a:extLst>
              </a:tr>
              <a:tr h="149954">
                <a:tc>
                  <a:txBody>
                    <a:bodyPr/>
                    <a:lstStyle/>
                    <a:p>
                      <a:pPr algn="ctr" fontAlgn="ctr"/>
                      <a:r>
                        <a:rPr lang="fr-FR" sz="800" u="none" strike="noStrike" dirty="0">
                          <a:effectLst/>
                        </a:rPr>
                        <a:t>24998</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Maître de conférences</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LACHARTRE</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Michel</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2</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Pouvoir de Jean-Luc VUILLAMIE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2798403166"/>
                  </a:ext>
                </a:extLst>
              </a:tr>
              <a:tr h="159901">
                <a:tc>
                  <a:txBody>
                    <a:bodyPr/>
                    <a:lstStyle/>
                    <a:p>
                      <a:pPr algn="ctr" fontAlgn="ctr"/>
                      <a:r>
                        <a:rPr lang="fr-FR" sz="800" u="none" strike="noStrike" dirty="0">
                          <a:effectLst/>
                        </a:rPr>
                        <a:t>31774</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MAJESTE LABOURDENNE</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Franck</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1</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2066326959"/>
                  </a:ext>
                </a:extLst>
              </a:tr>
              <a:tr h="222904">
                <a:tc>
                  <a:txBody>
                    <a:bodyPr/>
                    <a:lstStyle/>
                    <a:p>
                      <a:pPr algn="ctr" fontAlgn="ctr"/>
                      <a:r>
                        <a:rPr lang="fr-FR" sz="800" u="none" strike="noStrike" dirty="0">
                          <a:effectLst/>
                        </a:rPr>
                        <a:t>2192</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MENOURY</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Alison</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0</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b="0" i="0" u="none" strike="noStrike" dirty="0">
                          <a:solidFill>
                            <a:srgbClr val="000000"/>
                          </a:solidFill>
                          <a:effectLst/>
                          <a:latin typeface="Calibri" panose="020F0502020204030204" pitchFamily="34" charset="0"/>
                        </a:rPr>
                        <a:t>Pas de droit de vote =&gt; </a:t>
                      </a:r>
                      <a:r>
                        <a:rPr lang="fr-FR" sz="800" u="none" strike="noStrike" dirty="0">
                          <a:effectLst/>
                        </a:rPr>
                        <a:t>Absence cotisation à jour</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3790536190"/>
                  </a:ext>
                </a:extLst>
              </a:tr>
              <a:tr h="47252">
                <a:tc>
                  <a:txBody>
                    <a:bodyPr/>
                    <a:lstStyle/>
                    <a:p>
                      <a:pPr algn="ctr" fontAlgn="ct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MEUNIER</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Pierrick</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b="0" i="0" u="none" strike="noStrike" dirty="0">
                          <a:solidFill>
                            <a:srgbClr val="000000"/>
                          </a:solidFill>
                          <a:effectLst/>
                          <a:latin typeface="Calibri" panose="020F0502020204030204" pitchFamily="34" charset="0"/>
                        </a:rPr>
                        <a:t>0</a:t>
                      </a:r>
                    </a:p>
                  </a:txBody>
                  <a:tcPr marL="0" marR="0" marT="0" marB="0" anchor="ctr"/>
                </a:tc>
                <a:tc>
                  <a:txBody>
                    <a:bodyPr/>
                    <a:lstStyle/>
                    <a:p>
                      <a:pPr algn="l" fontAlgn="ctr"/>
                      <a:r>
                        <a:rPr lang="fr-FR" sz="800" b="0" i="0" u="none" strike="noStrike" dirty="0">
                          <a:solidFill>
                            <a:srgbClr val="000000"/>
                          </a:solidFill>
                          <a:effectLst/>
                          <a:latin typeface="Calibri" panose="020F0502020204030204" pitchFamily="34" charset="0"/>
                        </a:rPr>
                        <a:t>Pas de droit de vote =&gt; arrivé en fin d’AG</a:t>
                      </a: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3073210772"/>
                  </a:ext>
                </a:extLst>
              </a:tr>
              <a:tr h="216934">
                <a:tc>
                  <a:txBody>
                    <a:bodyPr/>
                    <a:lstStyle/>
                    <a:p>
                      <a:pPr algn="ctr" fontAlgn="ctr"/>
                      <a:r>
                        <a:rPr lang="fr-FR" sz="800" u="none" strike="noStrike" dirty="0">
                          <a:effectLst/>
                        </a:rPr>
                        <a:t>31809</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PETIT</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Pauline</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a:effectLst/>
                        </a:rPr>
                        <a:t>1</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l" fontAlgn="ct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2035641313"/>
                  </a:ext>
                </a:extLst>
              </a:tr>
              <a:tr h="243840">
                <a:tc>
                  <a:txBody>
                    <a:bodyPr/>
                    <a:lstStyle/>
                    <a:p>
                      <a:pPr algn="ctr" fontAlgn="ct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Maître de conférences</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SILIADIN</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Jonas</a:t>
                      </a:r>
                      <a:endParaRPr lang="fr-FR" sz="800" b="1"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a:effectLst/>
                        </a:rPr>
                        <a:t>AITB - Ile de France</a:t>
                      </a:r>
                      <a:endParaRPr lang="fr-FR" sz="8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1</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345830745"/>
                  </a:ext>
                </a:extLst>
              </a:tr>
              <a:tr h="88298">
                <a:tc>
                  <a:txBody>
                    <a:bodyPr/>
                    <a:lstStyle/>
                    <a:p>
                      <a:pPr algn="ctr" fontAlgn="ctr"/>
                      <a:r>
                        <a:rPr lang="fr-FR" sz="800" u="none" strike="noStrike" dirty="0">
                          <a:effectLst/>
                        </a:rPr>
                        <a:t>2264</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Maître de conférences</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URIEN</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Thierry</a:t>
                      </a:r>
                      <a:endParaRPr lang="fr-FR" sz="8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AITB - Ile de France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2</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u="none" strike="noStrike" dirty="0">
                          <a:effectLst/>
                        </a:rPr>
                        <a:t>Pouvoir de Patrick DIAMANT-BERGER</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u="none" strike="noStrike" dirty="0">
                          <a:effectLst/>
                        </a:rPr>
                        <a:t>Présence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3698959419"/>
                  </a:ext>
                </a:extLst>
              </a:tr>
              <a:tr h="88298">
                <a:tc>
                  <a:txBody>
                    <a:bodyPr/>
                    <a:lstStyle/>
                    <a:p>
                      <a:pPr algn="ctr" fontAlgn="ctr"/>
                      <a:r>
                        <a:rPr lang="fr-FR" sz="800" b="0" i="0" u="none" strike="noStrike" dirty="0">
                          <a:solidFill>
                            <a:srgbClr val="000000"/>
                          </a:solidFill>
                          <a:effectLst/>
                          <a:latin typeface="Calibri" panose="020F0502020204030204" pitchFamily="34" charset="0"/>
                        </a:rPr>
                        <a:t>31748</a:t>
                      </a:r>
                    </a:p>
                  </a:txBody>
                  <a:tcPr marL="0" marR="0" marT="0" marB="0" anchor="ctr"/>
                </a:tc>
                <a:tc>
                  <a:txBody>
                    <a:bodyPr/>
                    <a:lstStyle/>
                    <a:p>
                      <a:pPr marL="0" marR="0" lvl="0" indent="0" algn="l" defTabSz="854781" rtl="0" eaLnBrk="1" fontAlgn="ctr" latinLnBrk="0" hangingPunct="1">
                        <a:lnSpc>
                          <a:spcPct val="100000"/>
                        </a:lnSpc>
                        <a:spcBef>
                          <a:spcPts val="0"/>
                        </a:spcBef>
                        <a:spcAft>
                          <a:spcPts val="0"/>
                        </a:spcAft>
                        <a:buClrTx/>
                        <a:buSzTx/>
                        <a:buFontTx/>
                        <a:buNone/>
                        <a:tabLst/>
                        <a:defRPr/>
                      </a:pPr>
                      <a:r>
                        <a:rPr lang="fr-FR" sz="800" u="none" strike="noStrike" dirty="0">
                          <a:effectLst/>
                        </a:rPr>
                        <a:t>Membre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fr-FR" sz="800" b="0" i="0" u="none" strike="noStrike" dirty="0">
                          <a:solidFill>
                            <a:srgbClr val="000000"/>
                          </a:solidFill>
                          <a:effectLst/>
                          <a:latin typeface="Calibri" panose="020F0502020204030204" pitchFamily="34" charset="0"/>
                        </a:rPr>
                        <a:t>LALOS</a:t>
                      </a:r>
                    </a:p>
                  </a:txBody>
                  <a:tcPr marL="0" marR="0" marT="0" marB="0" anchor="ctr"/>
                </a:tc>
                <a:tc>
                  <a:txBody>
                    <a:bodyPr/>
                    <a:lstStyle/>
                    <a:p>
                      <a:pPr algn="l" fontAlgn="ctr"/>
                      <a:r>
                        <a:rPr lang="fr-FR" sz="800" b="0" i="0" u="none" strike="noStrike" dirty="0">
                          <a:solidFill>
                            <a:srgbClr val="000000"/>
                          </a:solidFill>
                          <a:effectLst/>
                          <a:latin typeface="Calibri" panose="020F0502020204030204" pitchFamily="34" charset="0"/>
                        </a:rPr>
                        <a:t>Stéphanie</a:t>
                      </a:r>
                    </a:p>
                  </a:txBody>
                  <a:tcPr marL="0" marR="0" marT="0" marB="0" anchor="ctr"/>
                </a:tc>
                <a:tc>
                  <a:txBody>
                    <a:bodyPr/>
                    <a:lstStyle/>
                    <a:p>
                      <a:pPr marL="0" marR="0" indent="0" algn="l" defTabSz="854781" rtl="0" eaLnBrk="1" fontAlgn="ctr" latinLnBrk="0" hangingPunct="1">
                        <a:lnSpc>
                          <a:spcPct val="100000"/>
                        </a:lnSpc>
                        <a:spcBef>
                          <a:spcPts val="0"/>
                        </a:spcBef>
                        <a:spcAft>
                          <a:spcPts val="0"/>
                        </a:spcAft>
                        <a:buClrTx/>
                        <a:buSzTx/>
                        <a:buFontTx/>
                        <a:buNone/>
                        <a:tabLst/>
                        <a:defRPr/>
                      </a:pPr>
                      <a:r>
                        <a:rPr lang="fr-FR" sz="800" u="none" strike="noStrike" dirty="0">
                          <a:effectLst/>
                        </a:rPr>
                        <a:t>AITB - Ile de France</a:t>
                      </a: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b="0" i="0" u="none" strike="noStrike" dirty="0">
                          <a:solidFill>
                            <a:srgbClr val="000000"/>
                          </a:solidFill>
                          <a:effectLst/>
                          <a:latin typeface="Calibri" panose="020F0502020204030204" pitchFamily="34" charset="0"/>
                        </a:rPr>
                        <a:t>1</a:t>
                      </a:r>
                    </a:p>
                  </a:txBody>
                  <a:tcPr marL="0" marR="0" marT="0" marB="0" anchor="ctr"/>
                </a:tc>
                <a:tc>
                  <a:txBody>
                    <a:bodyPr/>
                    <a:lstStyle/>
                    <a:p>
                      <a:pPr algn="l" fontAlgn="ctr"/>
                      <a:endParaRPr lang="fr-FR"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800" b="0" i="0" u="none" strike="noStrike" dirty="0">
                          <a:solidFill>
                            <a:srgbClr val="000000"/>
                          </a:solidFill>
                          <a:effectLst/>
                          <a:latin typeface="Calibri" panose="020F0502020204030204" pitchFamily="34" charset="0"/>
                        </a:rPr>
                        <a:t>Présence</a:t>
                      </a:r>
                    </a:p>
                  </a:txBody>
                  <a:tcPr marL="0" marR="0" marT="0" marB="0" anchor="ctr"/>
                </a:tc>
                <a:tc>
                  <a:txBody>
                    <a:bodyPr/>
                    <a:lstStyle/>
                    <a:p>
                      <a:pPr marL="0" marR="0" lvl="0" indent="0" algn="ctr" defTabSz="854781" rtl="0" eaLnBrk="1" fontAlgn="ctr"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Calibri" panose="020F0502020204030204" pitchFamily="34" charset="0"/>
                        </a:rPr>
                        <a:t>OUI</a:t>
                      </a:r>
                    </a:p>
                  </a:txBody>
                  <a:tcPr marL="0" marR="0" marT="0" marB="0" anchor="ctr"/>
                </a:tc>
                <a:extLst>
                  <a:ext uri="{0D108BD9-81ED-4DB2-BD59-A6C34878D82A}">
                    <a16:rowId xmlns:a16="http://schemas.microsoft.com/office/drawing/2014/main" val="10013"/>
                  </a:ext>
                </a:extLst>
              </a:tr>
            </a:tbl>
          </a:graphicData>
        </a:graphic>
      </p:graphicFrame>
      <p:sp>
        <p:nvSpPr>
          <p:cNvPr id="17" name="ZoneTexte 16"/>
          <p:cNvSpPr txBox="1"/>
          <p:nvPr/>
        </p:nvSpPr>
        <p:spPr>
          <a:xfrm>
            <a:off x="1674772" y="2753001"/>
            <a:ext cx="7260449" cy="369332"/>
          </a:xfrm>
          <a:prstGeom prst="rect">
            <a:avLst/>
          </a:prstGeom>
          <a:noFill/>
        </p:spPr>
        <p:txBody>
          <a:bodyPr wrap="none" rtlCol="0">
            <a:spAutoFit/>
          </a:bodyPr>
          <a:lstStyle/>
          <a:p>
            <a:r>
              <a:rPr lang="fr-FR" dirty="0">
                <a:sym typeface="Wingdings" panose="05000000000000000000" pitchFamily="2" charset="2"/>
              </a:rPr>
              <a:t> </a:t>
            </a:r>
            <a:r>
              <a:rPr lang="fr-FR" dirty="0"/>
              <a:t>12 présents (dont 9 votants) + 5 pouvoirs</a:t>
            </a:r>
            <a:r>
              <a:rPr lang="fr-FR" baseline="30000" dirty="0"/>
              <a:t>(*)</a:t>
            </a:r>
            <a:r>
              <a:rPr lang="fr-FR" dirty="0"/>
              <a:t> donnés =&gt; </a:t>
            </a:r>
            <a:r>
              <a:rPr lang="fr-FR" dirty="0">
                <a:solidFill>
                  <a:srgbClr val="C00000"/>
                </a:solidFill>
              </a:rPr>
              <a:t>14 droits de vote</a:t>
            </a:r>
          </a:p>
        </p:txBody>
      </p:sp>
      <p:sp>
        <p:nvSpPr>
          <p:cNvPr id="18" name="ZoneTexte 17"/>
          <p:cNvSpPr txBox="1"/>
          <p:nvPr/>
        </p:nvSpPr>
        <p:spPr>
          <a:xfrm>
            <a:off x="698365" y="5920629"/>
            <a:ext cx="9305753" cy="276999"/>
          </a:xfrm>
          <a:prstGeom prst="rect">
            <a:avLst/>
          </a:prstGeom>
          <a:noFill/>
        </p:spPr>
        <p:txBody>
          <a:bodyPr wrap="none" rtlCol="0">
            <a:spAutoFit/>
          </a:bodyPr>
          <a:lstStyle/>
          <a:p>
            <a:r>
              <a:rPr lang="fr-FR" sz="1200" baseline="30000" dirty="0">
                <a:solidFill>
                  <a:schemeClr val="tx1">
                    <a:lumMod val="65000"/>
                    <a:lumOff val="35000"/>
                  </a:schemeClr>
                </a:solidFill>
              </a:rPr>
              <a:t>(*)</a:t>
            </a:r>
            <a:r>
              <a:rPr lang="fr-FR" sz="1200" dirty="0">
                <a:solidFill>
                  <a:schemeClr val="tx1">
                    <a:lumMod val="65000"/>
                    <a:lumOff val="35000"/>
                  </a:schemeClr>
                </a:solidFill>
              </a:rPr>
              <a:t> les 3 pouvoirs de vote « sans mandataire désigné » ont été répartis par ordre alphabétique au votant présent (avec 1 unique pouvoir par votant)</a:t>
            </a:r>
          </a:p>
        </p:txBody>
      </p:sp>
    </p:spTree>
    <p:extLst>
      <p:ext uri="{BB962C8B-B14F-4D97-AF65-F5344CB8AC3E}">
        <p14:creationId xmlns:p14="http://schemas.microsoft.com/office/powerpoint/2010/main" val="3471640524"/>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t>Membres du bureau sortant</a:t>
            </a:r>
            <a:endParaRPr lang="fr-FR" dirty="0"/>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p:txBody>
          <a:bodyPr/>
          <a:lstStyle/>
          <a:p>
            <a:r>
              <a:rPr lang="fr-FR" dirty="0"/>
              <a:t>Depuis 18/12/2014 :</a:t>
            </a:r>
          </a:p>
          <a:p>
            <a:pPr lvl="1"/>
            <a:r>
              <a:rPr lang="fr-FR" dirty="0"/>
              <a:t>Présidente : Alison MENOURY</a:t>
            </a:r>
          </a:p>
          <a:p>
            <a:pPr lvl="1"/>
            <a:r>
              <a:rPr lang="fr-FR" dirty="0"/>
              <a:t>Vice-présidente : Magali ROUTHE </a:t>
            </a:r>
          </a:p>
          <a:p>
            <a:pPr lvl="1"/>
            <a:r>
              <a:rPr lang="fr-FR" dirty="0"/>
              <a:t>Secrétaire Générale : Maria DEL MAR</a:t>
            </a:r>
          </a:p>
          <a:p>
            <a:pPr lvl="1"/>
            <a:r>
              <a:rPr lang="fr-FR" dirty="0"/>
              <a:t>Secrétaire Générale adjoint : Nicolas GOSSEY</a:t>
            </a:r>
          </a:p>
          <a:p>
            <a:pPr lvl="1"/>
            <a:r>
              <a:rPr lang="fr-FR" dirty="0"/>
              <a:t>Trésorier : Steeve BRIERE</a:t>
            </a:r>
          </a:p>
          <a:p>
            <a:pPr lvl="1"/>
            <a:r>
              <a:rPr lang="fr-FR" dirty="0"/>
              <a:t>Trésorier adjoint : Gilles BRIGANT</a:t>
            </a:r>
          </a:p>
          <a:p>
            <a:pPr lvl="1"/>
            <a:endParaRPr lang="fr-FR" dirty="0"/>
          </a:p>
          <a:p>
            <a:pPr lvl="1"/>
            <a:r>
              <a:rPr lang="fr-FR" dirty="0" err="1"/>
              <a:t>Rq</a:t>
            </a:r>
            <a:r>
              <a:rPr lang="fr-FR" dirty="0"/>
              <a:t> : info extraite de </a:t>
            </a:r>
            <a:r>
              <a:rPr lang="fr-FR" dirty="0">
                <a:hlinkClick r:id="rId2"/>
              </a:rPr>
              <a:t>http://www.aitb.asso.fr/gene/main.php?base=763&amp;base2_gpe=asso&amp;id_details_groupe=23&amp;base_gpe=885</a:t>
            </a:r>
            <a:endParaRPr lang="fr-FR" dirty="0"/>
          </a:p>
          <a:p>
            <a:pPr marL="427038" lvl="1" indent="0">
              <a:buNone/>
            </a:pPr>
            <a:endParaRPr lang="fr-FR" dirty="0"/>
          </a:p>
          <a:p>
            <a:pPr lvl="1"/>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Annexe</a:t>
            </a:r>
          </a:p>
        </p:txBody>
      </p:sp>
      <p:sp>
        <p:nvSpPr>
          <p:cNvPr id="8" name="Espace réservé du numéro de diapositive 7"/>
          <p:cNvSpPr>
            <a:spLocks noGrp="1"/>
          </p:cNvSpPr>
          <p:nvPr>
            <p:ph type="sldNum" sz="quarter" idx="20"/>
          </p:nvPr>
        </p:nvSpPr>
        <p:spPr/>
        <p:txBody>
          <a:bodyPr/>
          <a:lstStyle/>
          <a:p>
            <a:pPr>
              <a:defRPr/>
            </a:pPr>
            <a:fld id="{AD6D8727-71C2-4218-A3F3-BE77562F779E}" type="slidenum">
              <a:rPr lang="fr-FR" altLang="fr-FR" smtClean="0"/>
              <a:pPr>
                <a:defRPr/>
              </a:pPr>
              <a:t>38</a:t>
            </a:fld>
            <a:endParaRPr lang="fr-FR" altLang="fr-FR" dirty="0"/>
          </a:p>
        </p:txBody>
      </p:sp>
    </p:spTree>
    <p:extLst>
      <p:ext uri="{BB962C8B-B14F-4D97-AF65-F5344CB8AC3E}">
        <p14:creationId xmlns:p14="http://schemas.microsoft.com/office/powerpoint/2010/main" val="2930433014"/>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5"/>
          <p:cNvSpPr>
            <a:spLocks noGrp="1"/>
          </p:cNvSpPr>
          <p:nvPr>
            <p:ph type="title"/>
          </p:nvPr>
        </p:nvSpPr>
        <p:spPr/>
        <p:txBody>
          <a:bodyPr/>
          <a:lstStyle/>
          <a:p>
            <a:r>
              <a:rPr lang="fr-FR" altLang="fr-FR" dirty="0"/>
              <a:t>Merci de votre attention</a:t>
            </a:r>
          </a:p>
        </p:txBody>
      </p:sp>
      <p:sp>
        <p:nvSpPr>
          <p:cNvPr id="44035" name="Espace réservé du texte 1"/>
          <p:cNvSpPr>
            <a:spLocks noGrp="1"/>
          </p:cNvSpPr>
          <p:nvPr>
            <p:ph type="body" idx="1"/>
          </p:nvPr>
        </p:nvSpPr>
        <p:spPr/>
        <p:txBody>
          <a:bodyPr/>
          <a:lstStyle/>
          <a:p>
            <a:pPr eaLnBrk="1" hangingPunct="1"/>
            <a:r>
              <a:rPr lang="fr-FR" altLang="fr-FR" dirty="0"/>
              <a:t>FIN </a:t>
            </a:r>
          </a:p>
        </p:txBody>
      </p:sp>
      <p:sp>
        <p:nvSpPr>
          <p:cNvPr id="78852" name="Espace réservé de la date 1"/>
          <p:cNvSpPr>
            <a:spLocks noGrp="1"/>
          </p:cNvSpPr>
          <p:nvPr>
            <p:ph type="dt" sz="half" idx="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defRPr/>
            </a:pPr>
            <a:r>
              <a:rPr lang="fr-FR">
                <a:solidFill>
                  <a:srgbClr val="3BCCFF"/>
                </a:solidFill>
              </a:rPr>
              <a:t>15/06/2017</a:t>
            </a:r>
            <a:endParaRPr lang="fr-FR" dirty="0">
              <a:solidFill>
                <a:srgbClr val="3BCCFF"/>
              </a:solidFill>
            </a:endParaRPr>
          </a:p>
        </p:txBody>
      </p:sp>
      <p:sp>
        <p:nvSpPr>
          <p:cNvPr id="44037" name="Espace réservé du pied de page 2"/>
          <p:cNvSpPr>
            <a:spLocks noGrp="1"/>
          </p:cNvSpPr>
          <p:nvPr>
            <p:ph type="ftr" sz="quarter" idx="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378B"/>
              </a:buClr>
              <a:buFont typeface="Wingdings" panose="05000000000000000000" pitchFamily="2" charset="2"/>
              <a:buChar char="§"/>
              <a:defRPr sz="2200">
                <a:solidFill>
                  <a:srgbClr val="353D41"/>
                </a:solidFill>
                <a:latin typeface="Calibri" panose="020F0502020204030204" pitchFamily="34" charset="0"/>
                <a:ea typeface="MS PGothic" panose="020B0600070205080204" pitchFamily="34" charset="-128"/>
              </a:defRPr>
            </a:lvl1pPr>
            <a:lvl2pPr marL="742950" indent="-285750">
              <a:spcBef>
                <a:spcPct val="20000"/>
              </a:spcBef>
              <a:buClr>
                <a:srgbClr val="00378B"/>
              </a:buClr>
              <a:buFont typeface="Arial" panose="020B0604020202020204" pitchFamily="34" charset="0"/>
              <a:buChar char="•"/>
              <a:defRPr sz="1900">
                <a:solidFill>
                  <a:srgbClr val="353D41"/>
                </a:solidFill>
                <a:latin typeface="Calibri" panose="020F0502020204030204" pitchFamily="34" charset="0"/>
                <a:ea typeface="MS PGothic" panose="020B0600070205080204" pitchFamily="34" charset="-128"/>
              </a:defRPr>
            </a:lvl2pPr>
            <a:lvl3pPr marL="1143000" indent="-228600">
              <a:spcBef>
                <a:spcPct val="20000"/>
              </a:spcBef>
              <a:buClr>
                <a:srgbClr val="00378B"/>
              </a:buClr>
              <a:buFont typeface="Wingdings" panose="05000000000000000000" pitchFamily="2" charset="2"/>
              <a:buChar char="§"/>
              <a:defRPr i="1">
                <a:solidFill>
                  <a:srgbClr val="353D41"/>
                </a:solidFill>
                <a:latin typeface="Calibri" panose="020F0502020204030204" pitchFamily="34" charset="0"/>
                <a:ea typeface="MS PGothic" panose="020B0600070205080204" pitchFamily="34" charset="-128"/>
              </a:defRPr>
            </a:lvl3pPr>
            <a:lvl4pPr marL="1600200" indent="-228600">
              <a:spcBef>
                <a:spcPct val="20000"/>
              </a:spcBef>
              <a:buClr>
                <a:srgbClr val="00378B"/>
              </a:buClr>
              <a:buFont typeface="Arial" panose="020B0604020202020204" pitchFamily="34" charset="0"/>
              <a:buChar char="•"/>
              <a:defRPr sz="1500" i="1">
                <a:solidFill>
                  <a:srgbClr val="353D41"/>
                </a:solidFill>
                <a:latin typeface="Calibri" panose="020F0502020204030204" pitchFamily="34" charset="0"/>
                <a:ea typeface="MS PGothic" panose="020B0600070205080204" pitchFamily="34" charset="-128"/>
              </a:defRPr>
            </a:lvl4pPr>
            <a:lvl5pPr marL="2057400" indent="-228600">
              <a:spcBef>
                <a:spcPct val="20000"/>
              </a:spcBef>
              <a:buClr>
                <a:srgbClr val="00378B"/>
              </a:buClr>
              <a:buFont typeface="Wingdings" panose="05000000000000000000" pitchFamily="2" charset="2"/>
              <a:buChar char="§"/>
              <a:defRPr sz="1100">
                <a:solidFill>
                  <a:srgbClr val="353D4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lr>
                <a:srgbClr val="00378B"/>
              </a:buClr>
              <a:buFont typeface="Wingdings" panose="05000000000000000000" pitchFamily="2" charset="2"/>
              <a:buChar char="§"/>
              <a:defRPr sz="1100">
                <a:solidFill>
                  <a:srgbClr val="353D4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lr>
                <a:srgbClr val="00378B"/>
              </a:buClr>
              <a:buFont typeface="Wingdings" panose="05000000000000000000" pitchFamily="2" charset="2"/>
              <a:buChar char="§"/>
              <a:defRPr sz="1100">
                <a:solidFill>
                  <a:srgbClr val="353D4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lr>
                <a:srgbClr val="00378B"/>
              </a:buClr>
              <a:buFont typeface="Wingdings" panose="05000000000000000000" pitchFamily="2" charset="2"/>
              <a:buChar char="§"/>
              <a:defRPr sz="1100">
                <a:solidFill>
                  <a:srgbClr val="353D4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lr>
                <a:srgbClr val="00378B"/>
              </a:buClr>
              <a:buFont typeface="Wingdings" panose="05000000000000000000" pitchFamily="2" charset="2"/>
              <a:buChar char="§"/>
              <a:defRPr sz="1100">
                <a:solidFill>
                  <a:srgbClr val="353D41"/>
                </a:solidFill>
                <a:latin typeface="Calibri" panose="020F0502020204030204" pitchFamily="34" charset="0"/>
                <a:ea typeface="MS PGothic" panose="020B0600070205080204" pitchFamily="34" charset="-128"/>
              </a:defRPr>
            </a:lvl9pPr>
          </a:lstStyle>
          <a:p>
            <a:pPr>
              <a:spcBef>
                <a:spcPct val="0"/>
              </a:spcBef>
              <a:buClrTx/>
              <a:buFontTx/>
              <a:buNone/>
            </a:pPr>
            <a:r>
              <a:rPr lang="fr-FR" altLang="fr-FR" sz="900">
                <a:solidFill>
                  <a:srgbClr val="86929A"/>
                </a:solidFill>
              </a:rPr>
              <a:t>aITB Ile de France - Assemblée Générale</a:t>
            </a:r>
            <a:endParaRPr lang="fr-FR" altLang="fr-FR" sz="900" dirty="0">
              <a:solidFill>
                <a:srgbClr val="86929A"/>
              </a:solidFill>
            </a:endParaRPr>
          </a:p>
        </p:txBody>
      </p:sp>
      <p:sp>
        <p:nvSpPr>
          <p:cNvPr id="7" name="Espace réservé du texte 1"/>
          <p:cNvSpPr txBox="1">
            <a:spLocks/>
          </p:cNvSpPr>
          <p:nvPr/>
        </p:nvSpPr>
        <p:spPr bwMode="auto">
          <a:xfrm>
            <a:off x="825500" y="5521325"/>
            <a:ext cx="8721725"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478" tIns="42739" rIns="85478" bIns="42739"/>
          <a:lstStyle>
            <a:lvl1pPr marL="0" indent="0" algn="r" rtl="0" eaLnBrk="0" fontAlgn="base" hangingPunct="0">
              <a:spcBef>
                <a:spcPct val="20000"/>
              </a:spcBef>
              <a:spcAft>
                <a:spcPct val="0"/>
              </a:spcAft>
              <a:buClr>
                <a:srgbClr val="00378B"/>
              </a:buClr>
              <a:buFont typeface="Wingdings" pitchFamily="2" charset="2"/>
              <a:buNone/>
              <a:defRPr sz="1600" b="1" kern="1200" baseline="0">
                <a:solidFill>
                  <a:schemeClr val="accent1"/>
                </a:solidFill>
                <a:latin typeface="+mn-lt"/>
                <a:ea typeface="+mn-ea"/>
                <a:cs typeface="+mn-cs"/>
              </a:defRPr>
            </a:lvl1pPr>
            <a:lvl2pPr marL="427391" indent="0" algn="l" rtl="0" eaLnBrk="0" fontAlgn="base" hangingPunct="0">
              <a:spcBef>
                <a:spcPct val="20000"/>
              </a:spcBef>
              <a:spcAft>
                <a:spcPct val="0"/>
              </a:spcAft>
              <a:buClr>
                <a:srgbClr val="00378B"/>
              </a:buClr>
              <a:buFont typeface="Arial" charset="0"/>
              <a:buNone/>
              <a:defRPr lang="fr-FR" sz="1700" kern="1200">
                <a:solidFill>
                  <a:schemeClr val="tx1">
                    <a:tint val="75000"/>
                  </a:schemeClr>
                </a:solidFill>
                <a:latin typeface="+mn-lt"/>
                <a:ea typeface="+mn-ea"/>
                <a:cs typeface="+mn-cs"/>
              </a:defRPr>
            </a:lvl2pPr>
            <a:lvl3pPr marL="854781" indent="0" algn="l" rtl="0" eaLnBrk="0" fontAlgn="base" hangingPunct="0">
              <a:spcBef>
                <a:spcPct val="20000"/>
              </a:spcBef>
              <a:spcAft>
                <a:spcPct val="0"/>
              </a:spcAft>
              <a:buClr>
                <a:srgbClr val="00378B"/>
              </a:buClr>
              <a:buFont typeface="Wingdings" pitchFamily="2" charset="2"/>
              <a:buNone/>
              <a:defRPr sz="1500" i="1" kern="1200">
                <a:solidFill>
                  <a:schemeClr val="tx1">
                    <a:tint val="75000"/>
                  </a:schemeClr>
                </a:solidFill>
                <a:latin typeface="+mn-lt"/>
                <a:ea typeface="+mn-ea"/>
                <a:cs typeface="+mn-cs"/>
              </a:defRPr>
            </a:lvl3pPr>
            <a:lvl4pPr marL="1282172" indent="0" algn="l" rtl="0" eaLnBrk="0" fontAlgn="base" hangingPunct="0">
              <a:spcBef>
                <a:spcPct val="20000"/>
              </a:spcBef>
              <a:spcAft>
                <a:spcPct val="0"/>
              </a:spcAft>
              <a:buClr>
                <a:srgbClr val="00378B"/>
              </a:buClr>
              <a:buFont typeface="Arial" charset="0"/>
              <a:buNone/>
              <a:defRPr sz="1300" i="1" kern="1200">
                <a:solidFill>
                  <a:schemeClr val="tx1">
                    <a:tint val="75000"/>
                  </a:schemeClr>
                </a:solidFill>
                <a:latin typeface="+mn-lt"/>
                <a:ea typeface="+mn-ea"/>
                <a:cs typeface="+mn-cs"/>
              </a:defRPr>
            </a:lvl4pPr>
            <a:lvl5pPr marL="1709562" indent="0" algn="l" rtl="0" eaLnBrk="0" fontAlgn="base" hangingPunct="0">
              <a:spcBef>
                <a:spcPct val="20000"/>
              </a:spcBef>
              <a:spcAft>
                <a:spcPct val="0"/>
              </a:spcAft>
              <a:buClr>
                <a:srgbClr val="00378B"/>
              </a:buClr>
              <a:buFont typeface="Wingdings" pitchFamily="2" charset="2"/>
              <a:buNone/>
              <a:defRPr sz="1300" kern="1200">
                <a:solidFill>
                  <a:schemeClr val="tx1">
                    <a:tint val="75000"/>
                  </a:schemeClr>
                </a:solidFill>
                <a:latin typeface="+mn-lt"/>
                <a:ea typeface="+mn-ea"/>
                <a:cs typeface="+mn-cs"/>
              </a:defRPr>
            </a:lvl5pPr>
            <a:lvl6pPr marL="2136953" indent="0" algn="l" defTabSz="854781" rtl="0" eaLnBrk="1" latinLnBrk="0" hangingPunct="1">
              <a:spcBef>
                <a:spcPct val="20000"/>
              </a:spcBef>
              <a:buFont typeface="Arial" pitchFamily="34" charset="0"/>
              <a:buNone/>
              <a:defRPr sz="1300" kern="1200">
                <a:solidFill>
                  <a:schemeClr val="tx1">
                    <a:tint val="75000"/>
                  </a:schemeClr>
                </a:solidFill>
                <a:latin typeface="+mn-lt"/>
                <a:ea typeface="+mn-ea"/>
                <a:cs typeface="+mn-cs"/>
              </a:defRPr>
            </a:lvl6pPr>
            <a:lvl7pPr marL="2564343" indent="0" algn="l" defTabSz="854781" rtl="0" eaLnBrk="1" latinLnBrk="0" hangingPunct="1">
              <a:spcBef>
                <a:spcPct val="20000"/>
              </a:spcBef>
              <a:buFont typeface="Arial" pitchFamily="34" charset="0"/>
              <a:buNone/>
              <a:defRPr sz="1300" kern="1200">
                <a:solidFill>
                  <a:schemeClr val="tx1">
                    <a:tint val="75000"/>
                  </a:schemeClr>
                </a:solidFill>
                <a:latin typeface="+mn-lt"/>
                <a:ea typeface="+mn-ea"/>
                <a:cs typeface="+mn-cs"/>
              </a:defRPr>
            </a:lvl7pPr>
            <a:lvl8pPr marL="2991734" indent="0" algn="l" defTabSz="854781" rtl="0" eaLnBrk="1" latinLnBrk="0" hangingPunct="1">
              <a:spcBef>
                <a:spcPct val="20000"/>
              </a:spcBef>
              <a:buFont typeface="Arial" pitchFamily="34" charset="0"/>
              <a:buNone/>
              <a:defRPr sz="1300" kern="1200">
                <a:solidFill>
                  <a:schemeClr val="tx1">
                    <a:tint val="75000"/>
                  </a:schemeClr>
                </a:solidFill>
                <a:latin typeface="+mn-lt"/>
                <a:ea typeface="+mn-ea"/>
                <a:cs typeface="+mn-cs"/>
              </a:defRPr>
            </a:lvl8pPr>
            <a:lvl9pPr marL="3419124" indent="0" algn="l" defTabSz="854781" rtl="0" eaLnBrk="1" latinLnBrk="0" hangingPunct="1">
              <a:spcBef>
                <a:spcPct val="20000"/>
              </a:spcBef>
              <a:buFont typeface="Arial" pitchFamily="34" charset="0"/>
              <a:buNone/>
              <a:defRPr sz="1300" kern="1200">
                <a:solidFill>
                  <a:schemeClr val="tx1">
                    <a:tint val="75000"/>
                  </a:schemeClr>
                </a:solidFill>
                <a:latin typeface="+mn-lt"/>
                <a:ea typeface="+mn-ea"/>
                <a:cs typeface="+mn-cs"/>
              </a:defRPr>
            </a:lvl9pPr>
          </a:lstStyle>
          <a:p>
            <a:pPr eaLnBrk="1" hangingPunct="1">
              <a:defRPr/>
            </a:pPr>
            <a:r>
              <a:rPr lang="fr-FR" sz="1400" b="0" dirty="0">
                <a:solidFill>
                  <a:schemeClr val="tx2">
                    <a:lumMod val="75000"/>
                  </a:schemeClr>
                </a:solidFill>
              </a:rPr>
              <a:t>Equipe</a:t>
            </a:r>
          </a:p>
          <a:p>
            <a:pPr eaLnBrk="1" hangingPunct="1">
              <a:defRPr/>
            </a:pPr>
            <a:endParaRPr lang="fr-FR" sz="1200" b="0" dirty="0">
              <a:solidFill>
                <a:schemeClr val="tx2">
                  <a:lumMod val="75000"/>
                </a:schemeClr>
              </a:solidFill>
            </a:endParaRPr>
          </a:p>
          <a:p>
            <a:pPr eaLnBrk="1" hangingPunct="1">
              <a:defRPr/>
            </a:pPr>
            <a:r>
              <a:rPr lang="fr-FR" dirty="0"/>
              <a:t> </a:t>
            </a:r>
          </a:p>
          <a:p>
            <a:pPr eaLnBrk="1" hangingPunct="1">
              <a:defRPr/>
            </a:pPr>
            <a:endParaRPr lang="fr-FR" dirty="0"/>
          </a:p>
        </p:txBody>
      </p:sp>
    </p:spTree>
    <p:extLst>
      <p:ext uri="{BB962C8B-B14F-4D97-AF65-F5344CB8AC3E}">
        <p14:creationId xmlns:p14="http://schemas.microsoft.com/office/powerpoint/2010/main" val="384174220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10149" y="2234153"/>
            <a:ext cx="4965557" cy="1932493"/>
          </a:xfrm>
        </p:spPr>
        <p:txBody>
          <a:bodyPr/>
          <a:lstStyle/>
          <a:p>
            <a:r>
              <a:rPr lang="fr-FR" sz="1600" dirty="0"/>
              <a:t>Bilan moral 2016</a:t>
            </a:r>
            <a:br>
              <a:rPr lang="fr-FR" sz="1600" dirty="0"/>
            </a:br>
            <a:r>
              <a:rPr lang="fr-FR" sz="1600" dirty="0"/>
              <a:t>Bilan financier 2016</a:t>
            </a:r>
            <a:br>
              <a:rPr lang="fr-FR" sz="1600" dirty="0"/>
            </a:br>
            <a:r>
              <a:rPr lang="fr-FR" sz="1600" dirty="0"/>
              <a:t>Vote 1</a:t>
            </a:r>
            <a:r>
              <a:rPr lang="fr-FR" sz="1600" baseline="30000" dirty="0"/>
              <a:t>ère</a:t>
            </a:r>
            <a:r>
              <a:rPr lang="fr-FR" sz="1600" dirty="0"/>
              <a:t> résolution </a:t>
            </a:r>
            <a:br>
              <a:rPr lang="fr-FR" sz="1600" dirty="0"/>
            </a:br>
            <a:r>
              <a:rPr lang="fr-FR" sz="1600" dirty="0"/>
              <a:t>vote 2</a:t>
            </a:r>
            <a:r>
              <a:rPr lang="fr-FR" sz="1600" baseline="30000" dirty="0"/>
              <a:t>nde</a:t>
            </a:r>
            <a:r>
              <a:rPr lang="fr-FR" sz="1600" dirty="0"/>
              <a:t> résolution</a:t>
            </a:r>
            <a:br>
              <a:rPr lang="fr-FR" sz="1600" dirty="0"/>
            </a:br>
            <a:r>
              <a:rPr lang="fr-FR" sz="1600" dirty="0"/>
              <a:t>vote 3</a:t>
            </a:r>
            <a:r>
              <a:rPr lang="fr-FR" sz="1600" baseline="30000" dirty="0"/>
              <a:t>ème</a:t>
            </a:r>
            <a:r>
              <a:rPr lang="fr-FR" sz="1600" dirty="0"/>
              <a:t> résolution</a:t>
            </a:r>
          </a:p>
        </p:txBody>
      </p:sp>
      <p:sp>
        <p:nvSpPr>
          <p:cNvPr id="3" name="Espace réservé du texte 2"/>
          <p:cNvSpPr>
            <a:spLocks noGrp="1"/>
          </p:cNvSpPr>
          <p:nvPr>
            <p:ph type="body" idx="1"/>
          </p:nvPr>
        </p:nvSpPr>
        <p:spPr/>
        <p:txBody>
          <a:bodyPr/>
          <a:lstStyle/>
          <a:p>
            <a:r>
              <a:rPr lang="fr-FR" dirty="0"/>
              <a:t>Bilans de l’exercice précédent</a:t>
            </a:r>
          </a:p>
        </p:txBody>
      </p:sp>
      <p:sp>
        <p:nvSpPr>
          <p:cNvPr id="4" name="Espace réservé de la date 3"/>
          <p:cNvSpPr>
            <a:spLocks noGrp="1"/>
          </p:cNvSpPr>
          <p:nvPr>
            <p:ph type="dt" sz="half" idx="2"/>
          </p:nvPr>
        </p:nvSpPr>
        <p:spPr/>
        <p:txBody>
          <a:bodyPr/>
          <a:lstStyle/>
          <a:p>
            <a:r>
              <a:rPr lang="fr-FR"/>
              <a:t>15/06/2017</a:t>
            </a:r>
            <a:endParaRPr lang="fr-FR" dirty="0"/>
          </a:p>
        </p:txBody>
      </p:sp>
      <p:sp>
        <p:nvSpPr>
          <p:cNvPr id="5" name="Espace réservé du pied de page 4"/>
          <p:cNvSpPr>
            <a:spLocks noGrp="1"/>
          </p:cNvSpPr>
          <p:nvPr>
            <p:ph type="ftr" sz="quarter" idx="3"/>
          </p:nvPr>
        </p:nvSpPr>
        <p:spPr/>
        <p:txBody>
          <a:bodyPr/>
          <a:lstStyle/>
          <a:p>
            <a:r>
              <a:rPr lang="fr-FR"/>
              <a:t>aITB Ile de France - Assemblée Générale</a:t>
            </a:r>
            <a:endParaRPr lang="fr-FR" dirty="0"/>
          </a:p>
        </p:txBody>
      </p:sp>
      <p:sp>
        <p:nvSpPr>
          <p:cNvPr id="6" name="ZoneTexte 5"/>
          <p:cNvSpPr txBox="1"/>
          <p:nvPr/>
        </p:nvSpPr>
        <p:spPr>
          <a:xfrm>
            <a:off x="1972827" y="3621977"/>
            <a:ext cx="982961" cy="369332"/>
          </a:xfrm>
          <a:prstGeom prst="rect">
            <a:avLst/>
          </a:prstGeom>
          <a:noFill/>
        </p:spPr>
        <p:txBody>
          <a:bodyPr wrap="none" rtlCol="0">
            <a:spAutoFit/>
          </a:bodyPr>
          <a:lstStyle/>
          <a:p>
            <a:r>
              <a:rPr lang="fr-FR" b="1" dirty="0">
                <a:solidFill>
                  <a:srgbClr val="00B0F0"/>
                </a:solidFill>
              </a:rPr>
              <a:t>(10 min)</a:t>
            </a:r>
          </a:p>
        </p:txBody>
      </p:sp>
    </p:spTree>
    <p:extLst>
      <p:ext uri="{BB962C8B-B14F-4D97-AF65-F5344CB8AC3E}">
        <p14:creationId xmlns:p14="http://schemas.microsoft.com/office/powerpoint/2010/main" val="2298206396"/>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Bilan moral</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p:txBody>
          <a:bodyPr/>
          <a:lstStyle/>
          <a:p>
            <a:r>
              <a:rPr lang="fr-FR" dirty="0"/>
              <a:t>RAS</a:t>
            </a:r>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Bilans de l’exercice précédent</a:t>
            </a:r>
          </a:p>
        </p:txBody>
      </p:sp>
      <p:sp>
        <p:nvSpPr>
          <p:cNvPr id="10" name="Espace réservé du numéro de diapositive 9"/>
          <p:cNvSpPr>
            <a:spLocks noGrp="1"/>
          </p:cNvSpPr>
          <p:nvPr>
            <p:ph type="sldNum" sz="quarter" idx="20"/>
          </p:nvPr>
        </p:nvSpPr>
        <p:spPr/>
        <p:txBody>
          <a:bodyPr/>
          <a:lstStyle/>
          <a:p>
            <a:pPr>
              <a:defRPr/>
            </a:pPr>
            <a:fld id="{AD6D8727-71C2-4218-A3F3-BE77562F779E}" type="slidenum">
              <a:rPr lang="fr-FR" altLang="fr-FR" smtClean="0"/>
              <a:pPr>
                <a:defRPr/>
              </a:pPr>
              <a:t>5</a:t>
            </a:fld>
            <a:endParaRPr lang="fr-FR" altLang="fr-FR" dirty="0"/>
          </a:p>
        </p:txBody>
      </p:sp>
      <p:sp>
        <p:nvSpPr>
          <p:cNvPr id="13" name="Rectangle : coins arrondis 12"/>
          <p:cNvSpPr/>
          <p:nvPr/>
        </p:nvSpPr>
        <p:spPr>
          <a:xfrm rot="19096347">
            <a:off x="-117504" y="625314"/>
            <a:ext cx="1701195" cy="295307"/>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200" dirty="0"/>
              <a:t>Slide du bureau sortant</a:t>
            </a:r>
          </a:p>
        </p:txBody>
      </p:sp>
    </p:spTree>
    <p:extLst>
      <p:ext uri="{BB962C8B-B14F-4D97-AF65-F5344CB8AC3E}">
        <p14:creationId xmlns:p14="http://schemas.microsoft.com/office/powerpoint/2010/main" val="3122505413"/>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Bilan financier</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contenu 4"/>
          <p:cNvSpPr>
            <a:spLocks noGrp="1"/>
          </p:cNvSpPr>
          <p:nvPr>
            <p:ph sz="half" idx="1"/>
          </p:nvPr>
        </p:nvSpPr>
        <p:spPr>
          <a:xfrm>
            <a:off x="1120406" y="707010"/>
            <a:ext cx="8690405" cy="5234832"/>
          </a:xfrm>
        </p:spPr>
        <p:txBody>
          <a:bodyPr>
            <a:normAutofit/>
          </a:bodyPr>
          <a:lstStyle/>
          <a:p>
            <a:r>
              <a:rPr lang="fr-FR" b="1" dirty="0"/>
              <a:t>Rapport financier 2016</a:t>
            </a:r>
          </a:p>
          <a:p>
            <a:pPr lvl="1"/>
            <a:endParaRPr lang="fr-FR" dirty="0"/>
          </a:p>
          <a:p>
            <a:endParaRPr lang="fr-FR" dirty="0"/>
          </a:p>
          <a:p>
            <a:pPr lvl="1"/>
            <a:endParaRPr lang="fr-FR" dirty="0"/>
          </a:p>
          <a:p>
            <a:pPr lvl="1"/>
            <a:endParaRPr lang="fr-FR" dirty="0"/>
          </a:p>
        </p:txBody>
      </p:sp>
      <p:sp>
        <p:nvSpPr>
          <p:cNvPr id="6" name="Espace réservé du texte 5"/>
          <p:cNvSpPr>
            <a:spLocks noGrp="1"/>
          </p:cNvSpPr>
          <p:nvPr>
            <p:ph type="body" sz="quarter" idx="14"/>
          </p:nvPr>
        </p:nvSpPr>
        <p:spPr/>
        <p:txBody>
          <a:bodyPr/>
          <a:lstStyle/>
          <a:p>
            <a:endParaRPr lang="fr-FR"/>
          </a:p>
        </p:txBody>
      </p:sp>
      <p:sp>
        <p:nvSpPr>
          <p:cNvPr id="7" name="Espace réservé du contenu 6"/>
          <p:cNvSpPr>
            <a:spLocks noGrp="1"/>
          </p:cNvSpPr>
          <p:nvPr>
            <p:ph sz="quarter" idx="13"/>
          </p:nvPr>
        </p:nvSpPr>
        <p:spPr/>
        <p:txBody>
          <a:bodyPr/>
          <a:lstStyle/>
          <a:p>
            <a:r>
              <a:rPr lang="fr-FR" dirty="0"/>
              <a:t>Bilans de l’exercice précédent</a:t>
            </a:r>
          </a:p>
        </p:txBody>
      </p:sp>
      <p:sp>
        <p:nvSpPr>
          <p:cNvPr id="9" name="Espace réservé du numéro de diapositive 8"/>
          <p:cNvSpPr>
            <a:spLocks noGrp="1"/>
          </p:cNvSpPr>
          <p:nvPr>
            <p:ph type="sldNum" sz="quarter" idx="20"/>
          </p:nvPr>
        </p:nvSpPr>
        <p:spPr/>
        <p:txBody>
          <a:bodyPr/>
          <a:lstStyle/>
          <a:p>
            <a:pPr>
              <a:defRPr/>
            </a:pPr>
            <a:fld id="{AD6D8727-71C2-4218-A3F3-BE77562F779E}" type="slidenum">
              <a:rPr lang="fr-FR" altLang="fr-FR" smtClean="0"/>
              <a:pPr>
                <a:defRPr/>
              </a:pPr>
              <a:t>6</a:t>
            </a:fld>
            <a:endParaRPr lang="fr-FR" altLang="fr-FR" dirty="0"/>
          </a:p>
        </p:txBody>
      </p:sp>
      <p:sp>
        <p:nvSpPr>
          <p:cNvPr id="13" name="ZoneTexte 1"/>
          <p:cNvSpPr txBox="1">
            <a:spLocks noChangeArrowheads="1"/>
          </p:cNvSpPr>
          <p:nvPr/>
        </p:nvSpPr>
        <p:spPr bwMode="auto">
          <a:xfrm>
            <a:off x="798040" y="1180039"/>
            <a:ext cx="6305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1026140">
              <a:defRPr/>
            </a:pPr>
            <a:r>
              <a:rPr lang="fr-FR" altLang="fr-FR" sz="1571" dirty="0">
                <a:solidFill>
                  <a:prstClr val="black"/>
                </a:solidFill>
                <a:cs typeface="+mn-cs"/>
              </a:rPr>
              <a:t>Solde au 31 décembre 2015 : 8.658,24 euros</a:t>
            </a:r>
          </a:p>
        </p:txBody>
      </p:sp>
      <p:graphicFrame>
        <p:nvGraphicFramePr>
          <p:cNvPr id="14" name="Tableau 13"/>
          <p:cNvGraphicFramePr>
            <a:graphicFrameLocks noGrp="1"/>
          </p:cNvGraphicFramePr>
          <p:nvPr>
            <p:extLst>
              <p:ext uri="{D42A27DB-BD31-4B8C-83A1-F6EECF244321}">
                <p14:modId xmlns:p14="http://schemas.microsoft.com/office/powerpoint/2010/main" val="2943991791"/>
              </p:ext>
            </p:extLst>
          </p:nvPr>
        </p:nvGraphicFramePr>
        <p:xfrm>
          <a:off x="798040" y="1559452"/>
          <a:ext cx="5497512" cy="4614864"/>
        </p:xfrm>
        <a:graphic>
          <a:graphicData uri="http://schemas.openxmlformats.org/drawingml/2006/table">
            <a:tbl>
              <a:tblPr firstRow="1" bandRow="1">
                <a:tableStyleId>{5C22544A-7EE6-4342-B048-85BDC9FD1C3A}</a:tableStyleId>
              </a:tblPr>
              <a:tblGrid>
                <a:gridCol w="1295971">
                  <a:extLst>
                    <a:ext uri="{9D8B030D-6E8A-4147-A177-3AD203B41FA5}">
                      <a16:colId xmlns:a16="http://schemas.microsoft.com/office/drawing/2014/main" val="20000"/>
                    </a:ext>
                  </a:extLst>
                </a:gridCol>
                <a:gridCol w="2747162">
                  <a:extLst>
                    <a:ext uri="{9D8B030D-6E8A-4147-A177-3AD203B41FA5}">
                      <a16:colId xmlns:a16="http://schemas.microsoft.com/office/drawing/2014/main" val="20001"/>
                    </a:ext>
                  </a:extLst>
                </a:gridCol>
                <a:gridCol w="1454379">
                  <a:extLst>
                    <a:ext uri="{9D8B030D-6E8A-4147-A177-3AD203B41FA5}">
                      <a16:colId xmlns:a16="http://schemas.microsoft.com/office/drawing/2014/main" val="20002"/>
                    </a:ext>
                  </a:extLst>
                </a:gridCol>
              </a:tblGrid>
              <a:tr h="312733">
                <a:tc>
                  <a:txBody>
                    <a:bodyPr/>
                    <a:lstStyle/>
                    <a:p>
                      <a:pPr algn="ctr"/>
                      <a:r>
                        <a:rPr lang="fr-FR" sz="1100" dirty="0"/>
                        <a:t>Mois</a:t>
                      </a:r>
                    </a:p>
                  </a:txBody>
                  <a:tcPr marL="102603" marR="102603" marT="51299" marB="51299"/>
                </a:tc>
                <a:tc>
                  <a:txBody>
                    <a:bodyPr/>
                    <a:lstStyle/>
                    <a:p>
                      <a:pPr algn="ctr"/>
                      <a:r>
                        <a:rPr lang="fr-FR" sz="1100" dirty="0"/>
                        <a:t>Nature</a:t>
                      </a:r>
                      <a:r>
                        <a:rPr lang="fr-FR" sz="1100" baseline="0" dirty="0"/>
                        <a:t> dépense</a:t>
                      </a:r>
                      <a:endParaRPr lang="fr-FR" sz="1100" dirty="0"/>
                    </a:p>
                  </a:txBody>
                  <a:tcPr marL="102603" marR="102603" marT="51299" marB="51299"/>
                </a:tc>
                <a:tc>
                  <a:txBody>
                    <a:bodyPr/>
                    <a:lstStyle/>
                    <a:p>
                      <a:pPr algn="ctr"/>
                      <a:r>
                        <a:rPr lang="fr-FR" sz="1100" dirty="0"/>
                        <a:t>Montant en €</a:t>
                      </a:r>
                    </a:p>
                  </a:txBody>
                  <a:tcPr marL="102603" marR="102603" marT="51299" marB="51299"/>
                </a:tc>
                <a:extLst>
                  <a:ext uri="{0D108BD9-81ED-4DB2-BD59-A6C34878D82A}">
                    <a16:rowId xmlns:a16="http://schemas.microsoft.com/office/drawing/2014/main" val="10000"/>
                  </a:ext>
                </a:extLst>
              </a:tr>
              <a:tr h="444595">
                <a:tc>
                  <a:txBody>
                    <a:bodyPr/>
                    <a:lstStyle/>
                    <a:p>
                      <a:pPr algn="ctr"/>
                      <a:r>
                        <a:rPr lang="fr-FR" sz="1100" dirty="0"/>
                        <a:t>Janvier 2016</a:t>
                      </a:r>
                    </a:p>
                  </a:txBody>
                  <a:tcPr marL="102603" marR="102603" marT="51299" marB="51299"/>
                </a:tc>
                <a:tc>
                  <a:txBody>
                    <a:bodyPr/>
                    <a:lstStyle/>
                    <a:p>
                      <a:pPr algn="l"/>
                      <a:r>
                        <a:rPr lang="fr-FR" sz="1100" dirty="0"/>
                        <a:t>Frais bancaires</a:t>
                      </a:r>
                    </a:p>
                    <a:p>
                      <a:pPr algn="l"/>
                      <a:r>
                        <a:rPr lang="fr-FR" sz="1100" dirty="0"/>
                        <a:t>Location salle Conférence</a:t>
                      </a:r>
                      <a:r>
                        <a:rPr lang="fr-FR" sz="1100" baseline="0" dirty="0"/>
                        <a:t> décembre</a:t>
                      </a:r>
                      <a:endParaRPr lang="fr-FR" sz="1100" dirty="0"/>
                    </a:p>
                  </a:txBody>
                  <a:tcPr marL="102603" marR="102603" marT="51299" marB="51299"/>
                </a:tc>
                <a:tc>
                  <a:txBody>
                    <a:bodyPr/>
                    <a:lstStyle/>
                    <a:p>
                      <a:pPr algn="ctr"/>
                      <a:r>
                        <a:rPr lang="fr-FR" sz="1100" dirty="0"/>
                        <a:t>9,75</a:t>
                      </a:r>
                    </a:p>
                    <a:p>
                      <a:pPr algn="ctr"/>
                      <a:r>
                        <a:rPr lang="fr-FR" sz="1100" dirty="0"/>
                        <a:t>495</a:t>
                      </a:r>
                    </a:p>
                  </a:txBody>
                  <a:tcPr marL="102603" marR="102603" marT="51299" marB="51299"/>
                </a:tc>
                <a:extLst>
                  <a:ext uri="{0D108BD9-81ED-4DB2-BD59-A6C34878D82A}">
                    <a16:rowId xmlns:a16="http://schemas.microsoft.com/office/drawing/2014/main" val="10001"/>
                  </a:ext>
                </a:extLst>
              </a:tr>
              <a:tr h="323182">
                <a:tc>
                  <a:txBody>
                    <a:bodyPr/>
                    <a:lstStyle/>
                    <a:p>
                      <a:pPr algn="ctr"/>
                      <a:r>
                        <a:rPr lang="fr-FR" sz="1100" dirty="0"/>
                        <a:t>Février 2016</a:t>
                      </a:r>
                    </a:p>
                  </a:txBody>
                  <a:tcPr marL="102603" marR="102603" marT="51299" marB="51299"/>
                </a:tc>
                <a:tc>
                  <a:txBody>
                    <a:bodyPr/>
                    <a:lstStyle/>
                    <a:p>
                      <a:pPr algn="l"/>
                      <a:r>
                        <a:rPr lang="fr-FR" sz="1100" dirty="0"/>
                        <a:t>Frais</a:t>
                      </a:r>
                      <a:r>
                        <a:rPr lang="fr-FR" sz="1100" baseline="0" dirty="0"/>
                        <a:t> bancaires</a:t>
                      </a:r>
                      <a:endParaRPr lang="fr-FR" sz="1100" dirty="0"/>
                    </a:p>
                  </a:txBody>
                  <a:tcPr marL="102603" marR="102603" marT="51299" marB="51299"/>
                </a:tc>
                <a:tc>
                  <a:txBody>
                    <a:bodyPr/>
                    <a:lstStyle/>
                    <a:p>
                      <a:pPr algn="ctr"/>
                      <a:r>
                        <a:rPr lang="fr-FR" sz="1100" dirty="0"/>
                        <a:t>9,75</a:t>
                      </a:r>
                    </a:p>
                  </a:txBody>
                  <a:tcPr marL="102603" marR="102603" marT="51299" marB="51299"/>
                </a:tc>
                <a:extLst>
                  <a:ext uri="{0D108BD9-81ED-4DB2-BD59-A6C34878D82A}">
                    <a16:rowId xmlns:a16="http://schemas.microsoft.com/office/drawing/2014/main" val="10002"/>
                  </a:ext>
                </a:extLst>
              </a:tr>
              <a:tr h="323182">
                <a:tc>
                  <a:txBody>
                    <a:bodyPr/>
                    <a:lstStyle/>
                    <a:p>
                      <a:pPr algn="ctr"/>
                      <a:r>
                        <a:rPr lang="fr-FR" sz="1100" dirty="0"/>
                        <a:t>Mars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Frais</a:t>
                      </a:r>
                      <a:r>
                        <a:rPr lang="fr-FR" sz="1100" baseline="0" dirty="0"/>
                        <a:t> bancaires</a:t>
                      </a:r>
                      <a:endParaRPr lang="fr-FR" sz="1100" dirty="0"/>
                    </a:p>
                  </a:txBody>
                  <a:tcPr marL="102603" marR="102603" marT="51299" marB="51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dirty="0"/>
                        <a:t>9,75</a:t>
                      </a:r>
                    </a:p>
                  </a:txBody>
                  <a:tcPr marL="102603" marR="102603" marT="51299" marB="51299"/>
                </a:tc>
                <a:extLst>
                  <a:ext uri="{0D108BD9-81ED-4DB2-BD59-A6C34878D82A}">
                    <a16:rowId xmlns:a16="http://schemas.microsoft.com/office/drawing/2014/main" val="10003"/>
                  </a:ext>
                </a:extLst>
              </a:tr>
              <a:tr h="273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dirty="0"/>
                        <a:t>Avril</a:t>
                      </a:r>
                      <a:r>
                        <a:rPr lang="fr-FR" sz="1100" baseline="0" dirty="0"/>
                        <a:t> 2016</a:t>
                      </a:r>
                      <a:endParaRPr lang="fr-FR" sz="1100" dirty="0"/>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Frais</a:t>
                      </a:r>
                      <a:r>
                        <a:rPr lang="fr-FR" sz="1100" baseline="0" dirty="0"/>
                        <a:t> bancaires (augmentation annuel frais)</a:t>
                      </a:r>
                      <a:endParaRPr lang="fr-FR" sz="1100" dirty="0"/>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04"/>
                  </a:ext>
                </a:extLst>
              </a:tr>
              <a:tr h="323182">
                <a:tc>
                  <a:txBody>
                    <a:bodyPr/>
                    <a:lstStyle/>
                    <a:p>
                      <a:pPr algn="ctr"/>
                      <a:r>
                        <a:rPr lang="fr-FR" sz="1100" dirty="0"/>
                        <a:t>Mai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a:t>Frais</a:t>
                      </a:r>
                      <a:r>
                        <a:rPr lang="fr-FR" sz="1100" baseline="0" dirty="0"/>
                        <a:t> bancaires</a:t>
                      </a:r>
                      <a:endParaRPr lang="fr-FR" sz="1100" dirty="0"/>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05"/>
                  </a:ext>
                </a:extLst>
              </a:tr>
              <a:tr h="615592">
                <a:tc>
                  <a:txBody>
                    <a:bodyPr/>
                    <a:lstStyle/>
                    <a:p>
                      <a:pPr algn="ctr"/>
                      <a:r>
                        <a:rPr lang="fr-FR" sz="1100" dirty="0"/>
                        <a:t>Juin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Remboursement</a:t>
                      </a:r>
                      <a:r>
                        <a:rPr lang="fr-FR" sz="1100" kern="1200" baseline="0" dirty="0">
                          <a:solidFill>
                            <a:schemeClr val="dk1"/>
                          </a:solidFill>
                          <a:latin typeface="+mn-lt"/>
                          <a:ea typeface="+mn-ea"/>
                          <a:cs typeface="+mn-cs"/>
                        </a:rPr>
                        <a:t> taxi intervenant</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baseline="0" dirty="0">
                          <a:solidFill>
                            <a:schemeClr val="dk1"/>
                          </a:solidFill>
                          <a:latin typeface="+mn-lt"/>
                          <a:ea typeface="+mn-ea"/>
                          <a:cs typeface="+mn-cs"/>
                        </a:rPr>
                        <a:t>Remboursement location matériel</a:t>
                      </a:r>
                      <a:endParaRPr lang="fr-FR" sz="1100" kern="1200" dirty="0">
                        <a:solidFill>
                          <a:schemeClr val="dk1"/>
                        </a:solidFill>
                        <a:latin typeface="+mn-lt"/>
                        <a:ea typeface="+mn-ea"/>
                        <a:cs typeface="+mn-cs"/>
                      </a:endParaRPr>
                    </a:p>
                  </a:txBody>
                  <a:tcPr marL="102603" marR="102603" marT="51299" marB="51299"/>
                </a:tc>
                <a:tc>
                  <a:txBody>
                    <a:bodyPr/>
                    <a:lstStyle/>
                    <a:p>
                      <a:pPr algn="ctr"/>
                      <a:r>
                        <a:rPr lang="fr-FR" sz="1100" dirty="0"/>
                        <a:t>10,25</a:t>
                      </a:r>
                    </a:p>
                    <a:p>
                      <a:pPr algn="ctr"/>
                      <a:r>
                        <a:rPr lang="fr-FR" sz="1100" dirty="0"/>
                        <a:t>83,00</a:t>
                      </a:r>
                    </a:p>
                    <a:p>
                      <a:pPr algn="ctr"/>
                      <a:r>
                        <a:rPr lang="fr-FR" sz="1100" dirty="0"/>
                        <a:t>71,00</a:t>
                      </a:r>
                    </a:p>
                  </a:txBody>
                  <a:tcPr marL="102603" marR="102603" marT="51299" marB="51299"/>
                </a:tc>
                <a:extLst>
                  <a:ext uri="{0D108BD9-81ED-4DB2-BD59-A6C34878D82A}">
                    <a16:rowId xmlns:a16="http://schemas.microsoft.com/office/drawing/2014/main" val="10006"/>
                  </a:ext>
                </a:extLst>
              </a:tr>
              <a:tr h="444595">
                <a:tc>
                  <a:txBody>
                    <a:bodyPr/>
                    <a:lstStyle/>
                    <a:p>
                      <a:pPr algn="ctr"/>
                      <a:r>
                        <a:rPr lang="fr-FR" sz="1100" dirty="0"/>
                        <a:t>Juillet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Cotisation CB</a:t>
                      </a:r>
                    </a:p>
                  </a:txBody>
                  <a:tcPr marL="102603" marR="102603" marT="51299" marB="51299"/>
                </a:tc>
                <a:tc>
                  <a:txBody>
                    <a:bodyPr/>
                    <a:lstStyle/>
                    <a:p>
                      <a:pPr algn="ctr"/>
                      <a:r>
                        <a:rPr lang="fr-FR" sz="1100" dirty="0"/>
                        <a:t>10,25</a:t>
                      </a:r>
                    </a:p>
                    <a:p>
                      <a:pPr algn="ctr"/>
                      <a:r>
                        <a:rPr lang="fr-FR" sz="1100" dirty="0"/>
                        <a:t>53,00</a:t>
                      </a:r>
                    </a:p>
                  </a:txBody>
                  <a:tcPr marL="102603" marR="102603" marT="51299" marB="51299"/>
                </a:tc>
                <a:extLst>
                  <a:ext uri="{0D108BD9-81ED-4DB2-BD59-A6C34878D82A}">
                    <a16:rowId xmlns:a16="http://schemas.microsoft.com/office/drawing/2014/main" val="10007"/>
                  </a:ext>
                </a:extLst>
              </a:tr>
              <a:tr h="323182">
                <a:tc>
                  <a:txBody>
                    <a:bodyPr/>
                    <a:lstStyle/>
                    <a:p>
                      <a:pPr algn="ctr"/>
                      <a:r>
                        <a:rPr lang="fr-FR" sz="1100" dirty="0"/>
                        <a:t>Août</a:t>
                      </a:r>
                      <a:r>
                        <a:rPr lang="fr-FR" sz="1100" baseline="0" dirty="0"/>
                        <a:t> 2016</a:t>
                      </a:r>
                      <a:endParaRPr lang="fr-FR" sz="1100" dirty="0"/>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08"/>
                  </a:ext>
                </a:extLst>
              </a:tr>
              <a:tr h="311063">
                <a:tc>
                  <a:txBody>
                    <a:bodyPr/>
                    <a:lstStyle/>
                    <a:p>
                      <a:pPr algn="ctr"/>
                      <a:r>
                        <a:rPr lang="fr-FR" sz="1100" dirty="0"/>
                        <a:t>Septembre</a:t>
                      </a:r>
                      <a:r>
                        <a:rPr lang="fr-FR" sz="1100" baseline="0" dirty="0"/>
                        <a:t> 2016</a:t>
                      </a:r>
                      <a:endParaRPr lang="fr-FR" sz="1100" dirty="0"/>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09"/>
                  </a:ext>
                </a:extLst>
              </a:tr>
              <a:tr h="273597">
                <a:tc>
                  <a:txBody>
                    <a:bodyPr/>
                    <a:lstStyle/>
                    <a:p>
                      <a:pPr algn="ctr"/>
                      <a:r>
                        <a:rPr lang="fr-FR" sz="1100" dirty="0"/>
                        <a:t>Octobre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10"/>
                  </a:ext>
                </a:extLst>
              </a:tr>
              <a:tr h="323182">
                <a:tc>
                  <a:txBody>
                    <a:bodyPr/>
                    <a:lstStyle/>
                    <a:p>
                      <a:pPr algn="ctr"/>
                      <a:r>
                        <a:rPr lang="fr-FR" sz="1100" dirty="0"/>
                        <a:t>Novembre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11"/>
                  </a:ext>
                </a:extLst>
              </a:tr>
              <a:tr h="323182">
                <a:tc>
                  <a:txBody>
                    <a:bodyPr/>
                    <a:lstStyle/>
                    <a:p>
                      <a:pPr algn="ctr"/>
                      <a:r>
                        <a:rPr lang="fr-FR" sz="1100" dirty="0"/>
                        <a:t>Décembre 2016</a:t>
                      </a:r>
                    </a:p>
                  </a:txBody>
                  <a:tcPr marL="102603" marR="102603" marT="51299" marB="512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Frais bancaires</a:t>
                      </a:r>
                    </a:p>
                  </a:txBody>
                  <a:tcPr marL="102603" marR="102603" marT="51299" marB="51299"/>
                </a:tc>
                <a:tc>
                  <a:txBody>
                    <a:bodyPr/>
                    <a:lstStyle/>
                    <a:p>
                      <a:pPr algn="ctr"/>
                      <a:r>
                        <a:rPr lang="fr-FR" sz="1100" dirty="0"/>
                        <a:t>10,25</a:t>
                      </a:r>
                    </a:p>
                  </a:txBody>
                  <a:tcPr marL="102603" marR="102603" marT="51299" marB="51299"/>
                </a:tc>
                <a:extLst>
                  <a:ext uri="{0D108BD9-81ED-4DB2-BD59-A6C34878D82A}">
                    <a16:rowId xmlns:a16="http://schemas.microsoft.com/office/drawing/2014/main" val="10012"/>
                  </a:ext>
                </a:extLst>
              </a:tr>
            </a:tbl>
          </a:graphicData>
        </a:graphic>
      </p:graphicFrame>
      <p:sp>
        <p:nvSpPr>
          <p:cNvPr id="15" name="ZoneTexte 3"/>
          <p:cNvSpPr txBox="1">
            <a:spLocks noChangeArrowheads="1"/>
          </p:cNvSpPr>
          <p:nvPr/>
        </p:nvSpPr>
        <p:spPr bwMode="auto">
          <a:xfrm>
            <a:off x="6457477" y="1870602"/>
            <a:ext cx="3798888" cy="250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1026140">
              <a:defRPr/>
            </a:pPr>
            <a:r>
              <a:rPr lang="fr-FR" altLang="fr-FR" sz="1571" dirty="0">
                <a:solidFill>
                  <a:prstClr val="black"/>
                </a:solidFill>
                <a:cs typeface="+mn-cs"/>
              </a:rPr>
              <a:t>Total des dépenses 2016 :</a:t>
            </a:r>
          </a:p>
          <a:p>
            <a:pPr defTabSz="1026140">
              <a:defRPr/>
            </a:pPr>
            <a:r>
              <a:rPr lang="fr-FR" altLang="fr-FR" sz="1571" dirty="0">
                <a:solidFill>
                  <a:prstClr val="black"/>
                </a:solidFill>
                <a:cs typeface="+mn-cs"/>
              </a:rPr>
              <a:t>823,50 euros</a:t>
            </a:r>
          </a:p>
          <a:p>
            <a:pPr defTabSz="1026140">
              <a:defRPr/>
            </a:pPr>
            <a:r>
              <a:rPr lang="fr-FR" altLang="fr-FR" sz="1571" dirty="0">
                <a:solidFill>
                  <a:prstClr val="black"/>
                </a:solidFill>
                <a:cs typeface="+mn-cs"/>
              </a:rPr>
              <a:t>Total des recettes 2016 : </a:t>
            </a:r>
          </a:p>
          <a:p>
            <a:pPr defTabSz="1026140">
              <a:defRPr/>
            </a:pPr>
            <a:r>
              <a:rPr lang="fr-FR" altLang="fr-FR" sz="1571" dirty="0">
                <a:solidFill>
                  <a:prstClr val="black"/>
                </a:solidFill>
                <a:cs typeface="+mn-cs"/>
              </a:rPr>
              <a:t>0 euros</a:t>
            </a:r>
          </a:p>
          <a:p>
            <a:pPr defTabSz="1026140">
              <a:defRPr/>
            </a:pPr>
            <a:endParaRPr lang="fr-FR" altLang="fr-FR" sz="1571" dirty="0">
              <a:solidFill>
                <a:prstClr val="black"/>
              </a:solidFill>
              <a:cs typeface="+mn-cs"/>
            </a:endParaRPr>
          </a:p>
          <a:p>
            <a:pPr defTabSz="1026140">
              <a:defRPr/>
            </a:pPr>
            <a:r>
              <a:rPr lang="fr-FR" altLang="fr-FR" sz="1571" dirty="0">
                <a:solidFill>
                  <a:srgbClr val="C00000"/>
                </a:solidFill>
                <a:cs typeface="+mn-cs"/>
              </a:rPr>
              <a:t>Déficit de 823,50 euros en 2016</a:t>
            </a:r>
          </a:p>
          <a:p>
            <a:pPr defTabSz="1026140">
              <a:defRPr/>
            </a:pPr>
            <a:endParaRPr lang="fr-FR" altLang="fr-FR" sz="1571" dirty="0">
              <a:solidFill>
                <a:prstClr val="black"/>
              </a:solidFill>
              <a:cs typeface="+mn-cs"/>
            </a:endParaRPr>
          </a:p>
          <a:p>
            <a:pPr defTabSz="1026140">
              <a:defRPr/>
            </a:pPr>
            <a:r>
              <a:rPr lang="fr-FR" altLang="fr-FR" sz="1571" b="1" dirty="0">
                <a:solidFill>
                  <a:prstClr val="black"/>
                </a:solidFill>
                <a:cs typeface="+mn-cs"/>
              </a:rPr>
              <a:t>Solde au 31 décembre 2016 : 7.834,74</a:t>
            </a:r>
          </a:p>
          <a:p>
            <a:pPr defTabSz="1026140">
              <a:defRPr/>
            </a:pPr>
            <a:endParaRPr lang="fr-FR" altLang="fr-FR" sz="1571" dirty="0">
              <a:solidFill>
                <a:prstClr val="black"/>
              </a:solidFill>
              <a:cs typeface="+mn-cs"/>
            </a:endParaRPr>
          </a:p>
          <a:p>
            <a:pPr defTabSz="1026140">
              <a:defRPr/>
            </a:pPr>
            <a:endParaRPr lang="fr-FR" altLang="fr-FR" sz="1571" dirty="0">
              <a:solidFill>
                <a:prstClr val="black"/>
              </a:solidFill>
              <a:cs typeface="+mn-cs"/>
            </a:endParaRPr>
          </a:p>
        </p:txBody>
      </p:sp>
      <p:sp>
        <p:nvSpPr>
          <p:cNvPr id="16" name="Rectangle : coins arrondis 15"/>
          <p:cNvSpPr/>
          <p:nvPr/>
        </p:nvSpPr>
        <p:spPr>
          <a:xfrm rot="19096347">
            <a:off x="-117504" y="625314"/>
            <a:ext cx="1701195" cy="295307"/>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fr-FR" sz="1200" dirty="0"/>
              <a:t>Slide du bureau sortant</a:t>
            </a:r>
          </a:p>
        </p:txBody>
      </p:sp>
    </p:spTree>
    <p:extLst>
      <p:ext uri="{BB962C8B-B14F-4D97-AF65-F5344CB8AC3E}">
        <p14:creationId xmlns:p14="http://schemas.microsoft.com/office/powerpoint/2010/main" val="15044390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7</a:t>
            </a:fld>
            <a:endParaRPr lang="fr-FR" altLang="fr-FR" dirty="0"/>
          </a:p>
        </p:txBody>
      </p:sp>
      <p:sp>
        <p:nvSpPr>
          <p:cNvPr id="6" name="Espace réservé du contenu 5"/>
          <p:cNvSpPr>
            <a:spLocks noGrp="1"/>
          </p:cNvSpPr>
          <p:nvPr>
            <p:ph sz="half" idx="1"/>
          </p:nvPr>
        </p:nvSpPr>
        <p:spPr/>
        <p:txBody>
          <a:bodyPr/>
          <a:lstStyle/>
          <a:p>
            <a:r>
              <a:rPr lang="fr-FR" b="1" dirty="0"/>
              <a:t>1</a:t>
            </a:r>
            <a:r>
              <a:rPr lang="fr-FR" b="1" baseline="30000" dirty="0"/>
              <a:t>ère</a:t>
            </a:r>
            <a:r>
              <a:rPr lang="fr-FR" b="1" dirty="0"/>
              <a:t> Résolution : Approbation des comptes de l’exercice clos le 31 décembre 2016</a:t>
            </a:r>
          </a:p>
          <a:p>
            <a:pPr lvl="1"/>
            <a:r>
              <a:rPr lang="fr-FR" dirty="0"/>
              <a:t>L’assemblée générale des membres, après lecture du rapport du Conseil d’administration sur la gestion et la situation financière et morale de l’Association, approuve ledit rapport ainsi que les comptes de l’année 2016 tels qu’ils lui ont été présentés ainsi que les opérations traduites dans ces comptes ou résumées dans ce rapport, lesdits comptes se soldant par une </a:t>
            </a:r>
            <a:r>
              <a:rPr lang="fr-FR" b="1" dirty="0"/>
              <a:t>perte de 823,50</a:t>
            </a:r>
            <a:r>
              <a:rPr lang="fr-FR" dirty="0"/>
              <a:t> </a:t>
            </a:r>
            <a:r>
              <a:rPr lang="fr-FR" b="1" dirty="0"/>
              <a:t>euros</a:t>
            </a:r>
            <a:r>
              <a:rPr lang="fr-FR" dirty="0"/>
              <a:t>.</a:t>
            </a:r>
            <a:endParaRPr lang="fr-FR" dirty="0">
              <a:solidFill>
                <a:srgbClr val="FF0000"/>
              </a:solidFill>
            </a:endParaRPr>
          </a:p>
          <a:p>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Bilans de l’exercice précédent</a:t>
            </a:r>
          </a:p>
        </p:txBody>
      </p:sp>
      <p:graphicFrame>
        <p:nvGraphicFramePr>
          <p:cNvPr id="9" name="Tableau 8"/>
          <p:cNvGraphicFramePr>
            <a:graphicFrameLocks noGrp="1"/>
          </p:cNvGraphicFramePr>
          <p:nvPr>
            <p:extLst>
              <p:ext uri="{D42A27DB-BD31-4B8C-83A1-F6EECF244321}">
                <p14:modId xmlns:p14="http://schemas.microsoft.com/office/powerpoint/2010/main" val="2294244622"/>
              </p:ext>
            </p:extLst>
          </p:nvPr>
        </p:nvGraphicFramePr>
        <p:xfrm>
          <a:off x="1875619" y="3798094"/>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1</a:t>
                      </a:r>
                      <a:r>
                        <a:rPr lang="fr-FR" sz="1400" baseline="30000" dirty="0"/>
                        <a:t>ère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413366844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8</a:t>
            </a:fld>
            <a:endParaRPr lang="fr-FR" altLang="fr-FR" dirty="0"/>
          </a:p>
        </p:txBody>
      </p:sp>
      <p:sp>
        <p:nvSpPr>
          <p:cNvPr id="6" name="Espace réservé du contenu 5"/>
          <p:cNvSpPr>
            <a:spLocks noGrp="1"/>
          </p:cNvSpPr>
          <p:nvPr>
            <p:ph sz="half" idx="1"/>
          </p:nvPr>
        </p:nvSpPr>
        <p:spPr/>
        <p:txBody>
          <a:bodyPr/>
          <a:lstStyle/>
          <a:p>
            <a:r>
              <a:rPr lang="fr-FR" b="1" dirty="0"/>
              <a:t>2</a:t>
            </a:r>
            <a:r>
              <a:rPr lang="fr-FR" b="1" baseline="30000" dirty="0"/>
              <a:t>ème</a:t>
            </a:r>
            <a:r>
              <a:rPr lang="fr-FR" b="1" dirty="0"/>
              <a:t> Résolution : Affectation du résultat de l’exercice 2016</a:t>
            </a:r>
          </a:p>
          <a:p>
            <a:pPr lvl="1"/>
            <a:r>
              <a:rPr lang="fr-FR" dirty="0"/>
              <a:t>L’assemblée générale des membres, ayant constaté que le résultat de l’année 2016 se solde par une </a:t>
            </a:r>
            <a:r>
              <a:rPr lang="fr-FR" b="1" dirty="0"/>
              <a:t>perte de 823,50</a:t>
            </a:r>
            <a:r>
              <a:rPr lang="fr-FR" dirty="0"/>
              <a:t> euros, décide de l’affecter au compte « report à nouveau » dont le solde passe ainsi de </a:t>
            </a:r>
            <a:r>
              <a:rPr lang="fr-FR" b="1" dirty="0"/>
              <a:t>8.658,24</a:t>
            </a:r>
            <a:r>
              <a:rPr lang="fr-FR" dirty="0">
                <a:solidFill>
                  <a:srgbClr val="FF0000"/>
                </a:solidFill>
              </a:rPr>
              <a:t> </a:t>
            </a:r>
            <a:r>
              <a:rPr lang="fr-FR" dirty="0"/>
              <a:t>euros à </a:t>
            </a:r>
            <a:r>
              <a:rPr lang="fr-FR" b="1" dirty="0"/>
              <a:t>7.834,74</a:t>
            </a:r>
            <a:r>
              <a:rPr lang="fr-FR" dirty="0">
                <a:solidFill>
                  <a:srgbClr val="FF0000"/>
                </a:solidFill>
              </a:rPr>
              <a:t> </a:t>
            </a:r>
            <a:r>
              <a:rPr lang="fr-FR" dirty="0"/>
              <a:t>euros.</a:t>
            </a:r>
          </a:p>
          <a:p>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Bilans de l’exercice précédent</a:t>
            </a:r>
          </a:p>
        </p:txBody>
      </p:sp>
      <p:graphicFrame>
        <p:nvGraphicFramePr>
          <p:cNvPr id="9" name="Tableau 8"/>
          <p:cNvGraphicFramePr>
            <a:graphicFrameLocks noGrp="1"/>
          </p:cNvGraphicFramePr>
          <p:nvPr>
            <p:extLst>
              <p:ext uri="{D42A27DB-BD31-4B8C-83A1-F6EECF244321}">
                <p14:modId xmlns:p14="http://schemas.microsoft.com/office/powerpoint/2010/main" val="106438198"/>
              </p:ext>
            </p:extLst>
          </p:nvPr>
        </p:nvGraphicFramePr>
        <p:xfrm>
          <a:off x="1875619" y="3469251"/>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2</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3992954043"/>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Vote résolution</a:t>
            </a:r>
          </a:p>
        </p:txBody>
      </p:sp>
      <p:sp>
        <p:nvSpPr>
          <p:cNvPr id="3" name="Espace réservé du pied de page 2"/>
          <p:cNvSpPr>
            <a:spLocks noGrp="1"/>
          </p:cNvSpPr>
          <p:nvPr>
            <p:ph type="ftr" sz="quarter" idx="3"/>
          </p:nvPr>
        </p:nvSpPr>
        <p:spPr/>
        <p:txBody>
          <a:bodyPr/>
          <a:lstStyle/>
          <a:p>
            <a:r>
              <a:rPr lang="fr-FR"/>
              <a:t>aITB Ile de France - Assemblée Générale</a:t>
            </a:r>
            <a:endParaRPr lang="fr-FR" dirty="0"/>
          </a:p>
        </p:txBody>
      </p:sp>
      <p:sp>
        <p:nvSpPr>
          <p:cNvPr id="4" name="Espace réservé de la date 3"/>
          <p:cNvSpPr>
            <a:spLocks noGrp="1"/>
          </p:cNvSpPr>
          <p:nvPr>
            <p:ph type="dt" sz="half" idx="2"/>
          </p:nvPr>
        </p:nvSpPr>
        <p:spPr/>
        <p:txBody>
          <a:bodyPr/>
          <a:lstStyle/>
          <a:p>
            <a:pPr>
              <a:defRPr/>
            </a:pPr>
            <a:r>
              <a:rPr lang="fr-FR"/>
              <a:t>15/06/2017</a:t>
            </a:r>
            <a:endParaRPr lang="fr-FR" dirty="0"/>
          </a:p>
        </p:txBody>
      </p:sp>
      <p:sp>
        <p:nvSpPr>
          <p:cNvPr id="5" name="Espace réservé du numéro de diapositive 4"/>
          <p:cNvSpPr>
            <a:spLocks noGrp="1"/>
          </p:cNvSpPr>
          <p:nvPr>
            <p:ph type="sldNum" sz="quarter" idx="20"/>
          </p:nvPr>
        </p:nvSpPr>
        <p:spPr/>
        <p:txBody>
          <a:bodyPr/>
          <a:lstStyle/>
          <a:p>
            <a:pPr>
              <a:defRPr/>
            </a:pPr>
            <a:fld id="{AD6D8727-71C2-4218-A3F3-BE77562F779E}" type="slidenum">
              <a:rPr lang="fr-FR" altLang="fr-FR" smtClean="0"/>
              <a:pPr>
                <a:defRPr/>
              </a:pPr>
              <a:t>9</a:t>
            </a:fld>
            <a:endParaRPr lang="fr-FR" altLang="fr-FR" dirty="0"/>
          </a:p>
        </p:txBody>
      </p:sp>
      <p:sp>
        <p:nvSpPr>
          <p:cNvPr id="6" name="Espace réservé du contenu 5"/>
          <p:cNvSpPr>
            <a:spLocks noGrp="1"/>
          </p:cNvSpPr>
          <p:nvPr>
            <p:ph sz="half" idx="1"/>
          </p:nvPr>
        </p:nvSpPr>
        <p:spPr/>
        <p:txBody>
          <a:bodyPr/>
          <a:lstStyle/>
          <a:p>
            <a:r>
              <a:rPr lang="fr-FR" b="1" dirty="0"/>
              <a:t>4</a:t>
            </a:r>
            <a:r>
              <a:rPr lang="fr-FR" b="1" baseline="30000" dirty="0"/>
              <a:t>ème</a:t>
            </a:r>
            <a:r>
              <a:rPr lang="fr-FR" b="1" dirty="0"/>
              <a:t> Résolution : Non renouvellement du Conseil d'administration </a:t>
            </a:r>
          </a:p>
          <a:p>
            <a:pPr lvl="1"/>
            <a:r>
              <a:rPr lang="fr-FR" dirty="0"/>
              <a:t>L'assemblée générale prend acte de l'expiration des mandats des membres du Conseil d'administration échus au 31 décembre 2016 et maintenus statutairement jusqu'à la présente assemblée.</a:t>
            </a:r>
          </a:p>
          <a:p>
            <a:pPr lvl="1"/>
            <a:endParaRPr lang="fr-FR" dirty="0"/>
          </a:p>
          <a:p>
            <a:pPr lvl="1"/>
            <a:endParaRPr lang="fr-FR" dirty="0"/>
          </a:p>
          <a:p>
            <a:r>
              <a:rPr lang="fr-FR" dirty="0"/>
              <a:t>Résultats vote</a:t>
            </a:r>
          </a:p>
        </p:txBody>
      </p:sp>
      <p:sp>
        <p:nvSpPr>
          <p:cNvPr id="7" name="Espace réservé du texte 6"/>
          <p:cNvSpPr>
            <a:spLocks noGrp="1"/>
          </p:cNvSpPr>
          <p:nvPr>
            <p:ph type="body" sz="quarter" idx="14"/>
          </p:nvPr>
        </p:nvSpPr>
        <p:spPr/>
        <p:txBody>
          <a:bodyPr/>
          <a:lstStyle/>
          <a:p>
            <a:endParaRPr lang="fr-FR"/>
          </a:p>
        </p:txBody>
      </p:sp>
      <p:sp>
        <p:nvSpPr>
          <p:cNvPr id="8" name="Espace réservé du contenu 7"/>
          <p:cNvSpPr>
            <a:spLocks noGrp="1"/>
          </p:cNvSpPr>
          <p:nvPr>
            <p:ph sz="quarter" idx="13"/>
          </p:nvPr>
        </p:nvSpPr>
        <p:spPr/>
        <p:txBody>
          <a:bodyPr/>
          <a:lstStyle/>
          <a:p>
            <a:r>
              <a:rPr lang="fr-FR" dirty="0"/>
              <a:t>Bilans de l’exercice précédent</a:t>
            </a:r>
          </a:p>
        </p:txBody>
      </p:sp>
      <p:graphicFrame>
        <p:nvGraphicFramePr>
          <p:cNvPr id="9" name="Tableau 8"/>
          <p:cNvGraphicFramePr>
            <a:graphicFrameLocks noGrp="1"/>
          </p:cNvGraphicFramePr>
          <p:nvPr>
            <p:extLst>
              <p:ext uri="{D42A27DB-BD31-4B8C-83A1-F6EECF244321}">
                <p14:modId xmlns:p14="http://schemas.microsoft.com/office/powerpoint/2010/main" val="3834340449"/>
              </p:ext>
            </p:extLst>
          </p:nvPr>
        </p:nvGraphicFramePr>
        <p:xfrm>
          <a:off x="1875619" y="3469251"/>
          <a:ext cx="3378969" cy="1219200"/>
        </p:xfrm>
        <a:graphic>
          <a:graphicData uri="http://schemas.openxmlformats.org/drawingml/2006/table">
            <a:tbl>
              <a:tblPr firstRow="1" bandRow="1">
                <a:tableStyleId>{5C22544A-7EE6-4342-B048-85BDC9FD1C3A}</a:tableStyleId>
              </a:tblPr>
              <a:tblGrid>
                <a:gridCol w="1625583">
                  <a:extLst>
                    <a:ext uri="{9D8B030D-6E8A-4147-A177-3AD203B41FA5}">
                      <a16:colId xmlns:a16="http://schemas.microsoft.com/office/drawing/2014/main" val="2840400545"/>
                    </a:ext>
                  </a:extLst>
                </a:gridCol>
                <a:gridCol w="1753386">
                  <a:extLst>
                    <a:ext uri="{9D8B030D-6E8A-4147-A177-3AD203B41FA5}">
                      <a16:colId xmlns:a16="http://schemas.microsoft.com/office/drawing/2014/main" val="3398936342"/>
                    </a:ext>
                  </a:extLst>
                </a:gridCol>
              </a:tblGrid>
              <a:tr h="0">
                <a:tc gridSpan="2">
                  <a:txBody>
                    <a:bodyPr/>
                    <a:lstStyle/>
                    <a:p>
                      <a:pPr algn="ctr"/>
                      <a:r>
                        <a:rPr lang="fr-FR" sz="1400" dirty="0"/>
                        <a:t>4</a:t>
                      </a:r>
                      <a:r>
                        <a:rPr lang="fr-FR" sz="1400" baseline="30000" dirty="0"/>
                        <a:t>ème</a:t>
                      </a:r>
                      <a:r>
                        <a:rPr lang="fr-FR" sz="1400" dirty="0"/>
                        <a:t> résolution</a:t>
                      </a:r>
                    </a:p>
                  </a:txBody>
                  <a:tcPr/>
                </a:tc>
                <a:tc hMerge="1">
                  <a:txBody>
                    <a:bodyPr/>
                    <a:lstStyle/>
                    <a:p>
                      <a:endParaRPr lang="fr-FR" sz="1400" dirty="0"/>
                    </a:p>
                  </a:txBody>
                  <a:tcPr/>
                </a:tc>
                <a:extLst>
                  <a:ext uri="{0D108BD9-81ED-4DB2-BD59-A6C34878D82A}">
                    <a16:rowId xmlns:a16="http://schemas.microsoft.com/office/drawing/2014/main" val="926502888"/>
                  </a:ext>
                </a:extLst>
              </a:tr>
              <a:tr h="0">
                <a:tc>
                  <a:txBody>
                    <a:bodyPr/>
                    <a:lstStyle/>
                    <a:p>
                      <a:r>
                        <a:rPr lang="fr-FR" sz="1400" dirty="0"/>
                        <a:t>Nb voix « pour »</a:t>
                      </a:r>
                    </a:p>
                  </a:txBody>
                  <a:tcPr/>
                </a:tc>
                <a:tc>
                  <a:txBody>
                    <a:bodyPr/>
                    <a:lstStyle/>
                    <a:p>
                      <a:r>
                        <a:rPr lang="fr-FR" sz="1400" dirty="0"/>
                        <a:t>14</a:t>
                      </a:r>
                    </a:p>
                  </a:txBody>
                  <a:tcPr/>
                </a:tc>
                <a:extLst>
                  <a:ext uri="{0D108BD9-81ED-4DB2-BD59-A6C34878D82A}">
                    <a16:rowId xmlns:a16="http://schemas.microsoft.com/office/drawing/2014/main" val="4054356084"/>
                  </a:ext>
                </a:extLst>
              </a:tr>
              <a:tr h="0">
                <a:tc>
                  <a:txBody>
                    <a:bodyPr/>
                    <a:lstStyle/>
                    <a:p>
                      <a:r>
                        <a:rPr lang="fr-FR" sz="1400" dirty="0"/>
                        <a:t>Nb voix « contre »</a:t>
                      </a:r>
                    </a:p>
                  </a:txBody>
                  <a:tcPr/>
                </a:tc>
                <a:tc>
                  <a:txBody>
                    <a:bodyPr/>
                    <a:lstStyle/>
                    <a:p>
                      <a:r>
                        <a:rPr lang="fr-FR" sz="1400" dirty="0"/>
                        <a:t>0</a:t>
                      </a:r>
                    </a:p>
                  </a:txBody>
                  <a:tcPr/>
                </a:tc>
                <a:extLst>
                  <a:ext uri="{0D108BD9-81ED-4DB2-BD59-A6C34878D82A}">
                    <a16:rowId xmlns:a16="http://schemas.microsoft.com/office/drawing/2014/main" val="748970751"/>
                  </a:ext>
                </a:extLst>
              </a:tr>
              <a:tr h="0">
                <a:tc>
                  <a:txBody>
                    <a:bodyPr/>
                    <a:lstStyle/>
                    <a:p>
                      <a:r>
                        <a:rPr lang="fr-FR" sz="1400" dirty="0"/>
                        <a:t>Nb « abstention »</a:t>
                      </a:r>
                    </a:p>
                  </a:txBody>
                  <a:tcPr/>
                </a:tc>
                <a:tc>
                  <a:txBody>
                    <a:bodyPr/>
                    <a:lstStyle/>
                    <a:p>
                      <a:r>
                        <a:rPr lang="fr-FR" sz="1400" dirty="0"/>
                        <a:t>0</a:t>
                      </a:r>
                    </a:p>
                  </a:txBody>
                  <a:tcPr/>
                </a:tc>
                <a:extLst>
                  <a:ext uri="{0D108BD9-81ED-4DB2-BD59-A6C34878D82A}">
                    <a16:rowId xmlns:a16="http://schemas.microsoft.com/office/drawing/2014/main" val="3990742434"/>
                  </a:ext>
                </a:extLst>
              </a:tr>
            </a:tbl>
          </a:graphicData>
        </a:graphic>
      </p:graphicFrame>
    </p:spTree>
    <p:extLst>
      <p:ext uri="{BB962C8B-B14F-4D97-AF65-F5344CB8AC3E}">
        <p14:creationId xmlns:p14="http://schemas.microsoft.com/office/powerpoint/2010/main" val="29351805"/>
      </p:ext>
    </p:extLst>
  </p:cSld>
  <p:clrMapOvr>
    <a:masterClrMapping/>
  </p:clrMapOvr>
  <p:transition spd="med">
    <p:fade/>
  </p:transition>
</p:sld>
</file>

<file path=ppt/theme/theme1.xml><?xml version="1.0" encoding="utf-8"?>
<a:theme xmlns:a="http://schemas.openxmlformats.org/drawingml/2006/main" name="i-BP_modeleCorporate2013">
  <a:themeElements>
    <a:clrScheme name="banque populaire 2016">
      <a:dk1>
        <a:sysClr val="windowText" lastClr="000000"/>
      </a:dk1>
      <a:lt1>
        <a:sysClr val="window" lastClr="FFFFFF"/>
      </a:lt1>
      <a:dk2>
        <a:srgbClr val="003C82"/>
      </a:dk2>
      <a:lt2>
        <a:srgbClr val="EEECE1"/>
      </a:lt2>
      <a:accent1>
        <a:srgbClr val="16B1E6"/>
      </a:accent1>
      <a:accent2>
        <a:srgbClr val="8B0033"/>
      </a:accent2>
      <a:accent3>
        <a:srgbClr val="BBD060"/>
      </a:accent3>
      <a:accent4>
        <a:srgbClr val="9D5790"/>
      </a:accent4>
      <a:accent5>
        <a:srgbClr val="BBD060"/>
      </a:accent5>
      <a:accent6>
        <a:srgbClr val="FF8F47"/>
      </a:accent6>
      <a:hlink>
        <a:srgbClr val="0072A4"/>
      </a:hlink>
      <a:folHlink>
        <a:srgbClr val="6893BF"/>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6_i-BP_modelePPT_corporate.potx" id="{51726E39-EED2-4849-8F52-A9857A8B16BE}" vid="{EFC44A98-CD59-4B86-A7BE-03AE2CCC7723}"/>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i-BP" ma:contentTypeID="0x0101000EC1236AD5534D78845FE517BB46A6A000D6AEB002A044894198CA941BC98561B1" ma:contentTypeVersion="264" ma:contentTypeDescription="Crée un document." ma:contentTypeScope="" ma:versionID="3ca3e0a3945be5b9915bc40c65cc33b6">
  <xsd:schema xmlns:xsd="http://www.w3.org/2001/XMLSchema" xmlns:xs="http://www.w3.org/2001/XMLSchema" xmlns:p="http://schemas.microsoft.com/office/2006/metadata/properties" xmlns:ns2="412f4305-c4f7-4c99-a103-48d220e34763" xmlns:ns3="5b5c71b8-da90-41f0-8c84-98e0049d4f51" targetNamespace="http://schemas.microsoft.com/office/2006/metadata/properties" ma:root="true" ma:fieldsID="5eb15a91a391c1777683dc0a2a590431" ns2:_="" ns3:_="">
    <xsd:import namespace="412f4305-c4f7-4c99-a103-48d220e34763"/>
    <xsd:import namespace="5b5c71b8-da90-41f0-8c84-98e0049d4f51"/>
    <xsd:element name="properties">
      <xsd:complexType>
        <xsd:sequence>
          <xsd:element name="documentManagement">
            <xsd:complexType>
              <xsd:all>
                <xsd:element ref="ns2:ibpEtat" minOccurs="0"/>
                <xsd:element ref="ns2:ibpVisibilite" minOccurs="0"/>
                <xsd:element ref="ns2:iBPCommentaires" minOccurs="0"/>
                <xsd:element ref="ns3:IbpOldDocId" minOccurs="0"/>
                <xsd:element ref="ns3:ibpPhase" minOccurs="0"/>
                <xsd:element ref="ns3:TaxCatchAll" minOccurs="0"/>
                <xsd:element ref="ns3:TaxCatchAllLabel" minOccurs="0"/>
                <xsd:element ref="ns3:IbpDirectionTaxHTField0" minOccurs="0"/>
                <xsd:element ref="ns3:IbpMetierTaxHTField0" minOccurs="0"/>
                <xsd:element ref="ns3:IbpDomaineTaxHTField0" minOccurs="0"/>
                <xsd:element ref="ns3:IbpAppUtilTaxHTField0" minOccurs="0"/>
                <xsd:element ref="ns3:IbpProduitTaxHTField0"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2f4305-c4f7-4c99-a103-48d220e34763" elementFormDefault="qualified">
    <xsd:import namespace="http://schemas.microsoft.com/office/2006/documentManagement/types"/>
    <xsd:import namespace="http://schemas.microsoft.com/office/infopath/2007/PartnerControls"/>
    <xsd:element name="ibpEtat" ma:index="8" nillable="true" ma:displayName="Etat" ma:default="En cours" ma:description="L’état « A valider » permet de lancer le workflow de validation. L’état « Validé » est positionné lorsque le livrable est validé via workflow et le rend accessible selon la visibilité définie." ma:format="Dropdown" ma:internalName="ibpEtat" ma:readOnly="true">
      <xsd:simpleType>
        <xsd:restriction base="dms:Choice">
          <xsd:enumeration value="Non démarré"/>
          <xsd:enumeration value="En cours"/>
          <xsd:enumeration value="A valider"/>
          <xsd:enumeration value="Validé"/>
        </xsd:restriction>
      </xsd:simpleType>
    </xsd:element>
    <xsd:element name="ibpVisibilite" ma:index="9" nillable="true" ma:displayName="Visibilité" ma:default="i-BP" ma:format="Dropdown" ma:internalName="ibpVisibilite" ma:readOnly="true">
      <xsd:simpleType>
        <xsd:restriction base="dms:Choice">
          <xsd:enumeration value="i-BP"/>
          <xsd:enumeration value="i-BP + Banque"/>
          <xsd:enumeration value="Internes i-BP"/>
        </xsd:restriction>
      </xsd:simpleType>
    </xsd:element>
    <xsd:element name="iBPCommentaires" ma:index="10" nillable="true" ma:displayName="Commentaires" ma:internalName="iBPCommentaires" ma:readOnly="false">
      <xsd:simpleType>
        <xsd:restriction base="dms:Note">
          <xsd:maxLength value="255"/>
        </xsd:restriction>
      </xsd:simpleType>
    </xsd:element>
    <xsd:element name="_dlc_DocId" ma:index="25" nillable="true" ma:displayName="Valeur d’ID de document" ma:description="Valeur de l’ID de document affecté à cet élément." ma:internalName="_dlc_DocId" ma:readOnly="true">
      <xsd:simpleType>
        <xsd:restriction base="dms:Text"/>
      </xsd:simpleType>
    </xsd:element>
    <xsd:element name="_dlc_DocIdUrl" ma:index="26"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b5c71b8-da90-41f0-8c84-98e0049d4f51" elementFormDefault="qualified">
    <xsd:import namespace="http://schemas.microsoft.com/office/2006/documentManagement/types"/>
    <xsd:import namespace="http://schemas.microsoft.com/office/infopath/2007/PartnerControls"/>
    <xsd:element name="IbpOldDocId" ma:index="11" nillable="true" ma:displayName="Ancien Doc ID Panagon" ma:internalName="IbpOldDocId" ma:readOnly="false">
      <xsd:simpleType>
        <xsd:restriction base="dms:Text">
          <xsd:maxLength value="255"/>
        </xsd:restriction>
      </xsd:simpleType>
    </xsd:element>
    <xsd:element name="ibpPhase" ma:index="12" nillable="true" ma:displayName="Phase" ma:default="Projet" ma:format="Dropdown" ma:internalName="ibpPhase" ma:readOnly="false">
      <xsd:simpleType>
        <xsd:restriction base="dms:Choice">
          <xsd:enumeration value="Projet"/>
          <xsd:enumeration value="Produit"/>
        </xsd:restriction>
      </xsd:simpleType>
    </xsd:element>
    <xsd:element name="TaxCatchAll" ma:index="13" nillable="true" ma:displayName="Taxonomy Catch All Column" ma:description="" ma:hidden="true" ma:list="{b43734dd-fed2-4eb8-8587-1100fb5846a7}" ma:internalName="TaxCatchAll" ma:showField="CatchAllData" ma:web="412f4305-c4f7-4c99-a103-48d220e34763">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description="" ma:hidden="true" ma:list="{b43734dd-fed2-4eb8-8587-1100fb5846a7}" ma:internalName="TaxCatchAllLabel" ma:readOnly="true" ma:showField="CatchAllDataLabel" ma:web="412f4305-c4f7-4c99-a103-48d220e34763">
      <xsd:complexType>
        <xsd:complexContent>
          <xsd:extension base="dms:MultiChoiceLookup">
            <xsd:sequence>
              <xsd:element name="Value" type="dms:Lookup" maxOccurs="unbounded" minOccurs="0" nillable="true"/>
            </xsd:sequence>
          </xsd:extension>
        </xsd:complexContent>
      </xsd:complexType>
    </xsd:element>
    <xsd:element name="IbpDirectionTaxHTField0" ma:index="16" nillable="true" ma:taxonomy="true" ma:internalName="IbpDirectionTaxHTField0" ma:taxonomyFieldName="IbpDirection" ma:displayName="Direction" ma:readOnly="true" ma:fieldId="{de47733d-6205-437c-93e3-1d4c0c998fb7}" ma:sspId="0e26fc9b-a5da-400e-a67c-112af24e7f08" ma:termSetId="61bcae6d-68b5-42a2-8aea-99ce242f072d" ma:anchorId="00000000-0000-0000-0000-000000000000" ma:open="false" ma:isKeyword="false">
      <xsd:complexType>
        <xsd:sequence>
          <xsd:element ref="pc:Terms" minOccurs="0" maxOccurs="1"/>
        </xsd:sequence>
      </xsd:complexType>
    </xsd:element>
    <xsd:element name="IbpMetierTaxHTField0" ma:index="18" nillable="true" ma:taxonomy="true" ma:internalName="IbpMetierTaxHTField0" ma:taxonomyFieldName="IbpMetier" ma:displayName="Métier" ma:readOnly="true" ma:fieldId="{4a9f10f0-e4f9-45be-8d39-23ca40a8c8ed}" ma:sspId="0e26fc9b-a5da-400e-a67c-112af24e7f08" ma:termSetId="ce6f7683-5439-4b3f-aa72-b05dace98254" ma:anchorId="00000000-0000-0000-0000-000000000000" ma:open="false" ma:isKeyword="false">
      <xsd:complexType>
        <xsd:sequence>
          <xsd:element ref="pc:Terms" minOccurs="0" maxOccurs="1"/>
        </xsd:sequence>
      </xsd:complexType>
    </xsd:element>
    <xsd:element name="IbpDomaineTaxHTField0" ma:index="20" nillable="true" ma:taxonomy="true" ma:internalName="IbpDomaineTaxHTField0" ma:taxonomyFieldName="IbpDomaine" ma:displayName="Domaine fonctionnel" ma:readOnly="true" ma:fieldId="{dbf93231-f3bd-47d4-a186-f05d23dfad95}" ma:sspId="0e26fc9b-a5da-400e-a67c-112af24e7f08" ma:termSetId="19e35957-8369-46d6-acf1-6571528e4604" ma:anchorId="00000000-0000-0000-0000-000000000000" ma:open="false" ma:isKeyword="false">
      <xsd:complexType>
        <xsd:sequence>
          <xsd:element ref="pc:Terms" minOccurs="0" maxOccurs="1"/>
        </xsd:sequence>
      </xsd:complexType>
    </xsd:element>
    <xsd:element name="IbpAppUtilTaxHTField0" ma:index="22" nillable="true" ma:taxonomy="true" ma:internalName="IbpAppUtilTaxHTField0" ma:taxonomyFieldName="IbpAppUtil" ma:displayName="Application utilisateur" ma:readOnly="true" ma:fieldId="{aa717dd6-d78e-49f9-866d-d93c64fd1938}" ma:sspId="0e26fc9b-a5da-400e-a67c-112af24e7f08" ma:termSetId="b926957a-41eb-4ea4-8c53-2f8af30152ba" ma:anchorId="00000000-0000-0000-0000-000000000000" ma:open="false" ma:isKeyword="false">
      <xsd:complexType>
        <xsd:sequence>
          <xsd:element ref="pc:Terms" minOccurs="0" maxOccurs="1"/>
        </xsd:sequence>
      </xsd:complexType>
    </xsd:element>
    <xsd:element name="IbpProduitTaxHTField0" ma:index="24" nillable="true" ma:taxonomy="true" ma:internalName="IbpProduitTaxHTField0" ma:taxonomyFieldName="IbpProduit" ma:displayName="Produit logiciel" ma:readOnly="true" ma:fieldId="{a5980dc2-c3ab-4c90-ab73-5f2fe5a74120}" ma:sspId="0e26fc9b-a5da-400e-a67c-112af24e7f08" ma:termSetId="2da355f1-1976-4fd5-ac41-f91ccf94c06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0e26fc9b-a5da-400e-a67c-112af24e7f08" ContentTypeId="0x0101000EC1236AD5534D78845FE517BB46A6A0" PreviousValue="false"/>
</file>

<file path=customXml/item5.xml><?xml version="1.0" encoding="utf-8"?>
<p:properties xmlns:p="http://schemas.microsoft.com/office/2006/metadata/properties" xmlns:xsi="http://www.w3.org/2001/XMLSchema-instance" xmlns:pc="http://schemas.microsoft.com/office/infopath/2007/PartnerControls">
  <documentManagement>
    <TaxCatchAll xmlns="5b5c71b8-da90-41f0-8c84-98e0049d4f51">
      <Value>16</Value>
      <Value>15</Value>
    </TaxCatchAll>
    <iBPCommentaires xmlns="412f4305-c4f7-4c99-a103-48d220e34763">&lt;div&gt;&lt;/div&gt;</iBPCommentaires>
    <ibpPhase xmlns="5b5c71b8-da90-41f0-8c84-98e0049d4f51">Projet</ibpPhase>
    <IbpOldDocId xmlns="5b5c71b8-da90-41f0-8c84-98e0049d4f51" xsi:nil="true"/>
    <IbpDomaineTaxHTField0 xmlns="5b5c71b8-da90-41f0-8c84-98e0049d4f51">
      <Terms xmlns="http://schemas.microsoft.com/office/infopath/2007/PartnerControls"/>
    </IbpDomaineTaxHTField0>
    <_dlc_DocId xmlns="412f4305-c4f7-4c99-a103-48d220e34763">3A4WAYNU2N7A-4-1568</_dlc_DocId>
    <ibpEtat xmlns="412f4305-c4f7-4c99-a103-48d220e34763">En cours</ibpEtat>
    <_dlc_DocIdUrl xmlns="412f4305-c4f7-4c99-a103-48d220e34763">
      <Url>http://projets-pib.srv-ib.ibp/sites/GSP12585/_layouts/DocIdRedir.aspx?ID=3A4WAYNU2N7A-4-1568</Url>
      <Description>3A4WAYNU2N7A-4-1568</Description>
    </_dlc_DocIdUrl>
    <IbpDirectionTaxHTField0 xmlns="5b5c71b8-da90-41f0-8c84-98e0049d4f51">
      <Terms xmlns="http://schemas.microsoft.com/office/infopath/2007/PartnerControls"/>
    </IbpDirectionTaxHTField0>
    <IbpMetierTaxHTField0 xmlns="5b5c71b8-da90-41f0-8c84-98e0049d4f51">
      <Terms xmlns="http://schemas.microsoft.com/office/infopath/2007/PartnerControls"/>
    </IbpMetierTaxHTField0>
    <IbpAppUtilTaxHTField0 xmlns="5b5c71b8-da90-41f0-8c84-98e0049d4f51">
      <Terms xmlns="http://schemas.microsoft.com/office/infopath/2007/PartnerControls"/>
    </IbpAppUtilTaxHTField0>
    <_dlc_DocIdPersistId xmlns="412f4305-c4f7-4c99-a103-48d220e34763">false</_dlc_DocIdPersistId>
    <IbpProduitTaxHTField0 xmlns="5b5c71b8-da90-41f0-8c84-98e0049d4f51">
      <Terms xmlns="http://schemas.microsoft.com/office/infopath/2007/PartnerControls"/>
    </IbpProduitTaxHTField0>
  </documentManagement>
</p:properties>
</file>

<file path=customXml/itemProps1.xml><?xml version="1.0" encoding="utf-8"?>
<ds:datastoreItem xmlns:ds="http://schemas.openxmlformats.org/officeDocument/2006/customXml" ds:itemID="{F22AF19F-9D86-41E4-AB4D-F76E12390127}">
  <ds:schemaRefs>
    <ds:schemaRef ds:uri="http://schemas.microsoft.com/sharepoint/v3/contenttype/forms"/>
  </ds:schemaRefs>
</ds:datastoreItem>
</file>

<file path=customXml/itemProps2.xml><?xml version="1.0" encoding="utf-8"?>
<ds:datastoreItem xmlns:ds="http://schemas.openxmlformats.org/officeDocument/2006/customXml" ds:itemID="{8E55C850-19DE-4BE6-AA18-70BC7E27EADA}">
  <ds:schemaRefs>
    <ds:schemaRef ds:uri="http://schemas.microsoft.com/sharepoint/events"/>
  </ds:schemaRefs>
</ds:datastoreItem>
</file>

<file path=customXml/itemProps3.xml><?xml version="1.0" encoding="utf-8"?>
<ds:datastoreItem xmlns:ds="http://schemas.openxmlformats.org/officeDocument/2006/customXml" ds:itemID="{6E77E7C5-0998-4DBA-B12D-E5ABC6CF89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2f4305-c4f7-4c99-a103-48d220e34763"/>
    <ds:schemaRef ds:uri="5b5c71b8-da90-41f0-8c84-98e0049d4f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46735D9-AABA-40E3-9FDE-A5DA9DF05D5B}">
  <ds:schemaRefs>
    <ds:schemaRef ds:uri="Microsoft.SharePoint.Taxonomy.ContentTypeSync"/>
  </ds:schemaRefs>
</ds:datastoreItem>
</file>

<file path=customXml/itemProps5.xml><?xml version="1.0" encoding="utf-8"?>
<ds:datastoreItem xmlns:ds="http://schemas.openxmlformats.org/officeDocument/2006/customXml" ds:itemID="{1A0C3453-B7EA-4F93-9B14-0E3466E619D2}">
  <ds:schemaRefs>
    <ds:schemaRef ds:uri="http://schemas.microsoft.com/office/2006/metadata/properties"/>
    <ds:schemaRef ds:uri="http://schemas.microsoft.com/office/2006/documentManagement/types"/>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 ds:uri="5b5c71b8-da90-41f0-8c84-98e0049d4f51"/>
    <ds:schemaRef ds:uri="412f4305-c4f7-4c99-a103-48d220e3476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5120</TotalTime>
  <Words>3155</Words>
  <Application>Microsoft Office PowerPoint</Application>
  <PresentationFormat>Personnalisé</PresentationFormat>
  <Paragraphs>859</Paragraphs>
  <Slides>39</Slides>
  <Notes>2</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39</vt:i4>
      </vt:variant>
    </vt:vector>
  </HeadingPairs>
  <TitlesOfParts>
    <vt:vector size="50" baseType="lpstr">
      <vt:lpstr>MS PGothic</vt:lpstr>
      <vt:lpstr>MS PGothic</vt:lpstr>
      <vt:lpstr>Arial</vt:lpstr>
      <vt:lpstr>Calibri</vt:lpstr>
      <vt:lpstr>Calibri Light</vt:lpstr>
      <vt:lpstr>Cantabile</vt:lpstr>
      <vt:lpstr>Gill Sans Std</vt:lpstr>
      <vt:lpstr>Placard for Banque Populaire</vt:lpstr>
      <vt:lpstr>Times New Roman</vt:lpstr>
      <vt:lpstr>Wingdings</vt:lpstr>
      <vt:lpstr>i-BP_modeleCorporate2013</vt:lpstr>
      <vt:lpstr>Assemblée générale jeudi 15/06/2017</vt:lpstr>
      <vt:lpstr>Présentation PowerPoint</vt:lpstr>
      <vt:lpstr>Contexte</vt:lpstr>
      <vt:lpstr>Bilan moral 2016 Bilan financier 2016 Vote 1ère résolution  vote 2nde résolution vote 3ème résolution</vt:lpstr>
      <vt:lpstr>Bilan moral</vt:lpstr>
      <vt:lpstr>Bilan financier</vt:lpstr>
      <vt:lpstr>Vote résolution</vt:lpstr>
      <vt:lpstr>Vote résolution</vt:lpstr>
      <vt:lpstr>Vote résolution</vt:lpstr>
      <vt:lpstr>Bilan financier</vt:lpstr>
      <vt:lpstr>Volontés générales Feuille de route Organisation vote 5ème résolution Budget prévisionnel 2017 vote 3ème résolution</vt:lpstr>
      <vt:lpstr>Volontés générales</vt:lpstr>
      <vt:lpstr>Feuille de route ... 1/2</vt:lpstr>
      <vt:lpstr>Feuille de route ... 2/2</vt:lpstr>
      <vt:lpstr>Organisation</vt:lpstr>
      <vt:lpstr>Vote résolution</vt:lpstr>
      <vt:lpstr>Budget prévisionnel 2017</vt:lpstr>
      <vt:lpstr>Vote résolution</vt:lpstr>
      <vt:lpstr>vote 6ème résolution … vote 17ème résolution</vt:lpstr>
      <vt:lpstr>Vote résolution</vt:lpstr>
      <vt:lpstr>Vote résolution</vt:lpstr>
      <vt:lpstr>Vote résolution</vt:lpstr>
      <vt:lpstr>Vote résolution</vt:lpstr>
      <vt:lpstr>Vote résolution</vt:lpstr>
      <vt:lpstr>Vote résolution</vt:lpstr>
      <vt:lpstr>Vote résolution</vt:lpstr>
      <vt:lpstr>Vote résolution</vt:lpstr>
      <vt:lpstr>Vote résolution</vt:lpstr>
      <vt:lpstr>Vote résolution</vt:lpstr>
      <vt:lpstr>Vote résolution</vt:lpstr>
      <vt:lpstr>Vote résolution</vt:lpstr>
      <vt:lpstr>Vote résolution</vt:lpstr>
      <vt:lpstr>Questions CONCLUSION … suivi du Verre de l’amitié  </vt:lpstr>
      <vt:lpstr>Questions</vt:lpstr>
      <vt:lpstr>Conclusion</vt:lpstr>
      <vt:lpstr>Votants potentiels pour AG 15/06/2017 Membres du bureau sortant </vt:lpstr>
      <vt:lpstr>Votants potentiels pour AG 15/06/2017</vt:lpstr>
      <vt:lpstr>Membres du bureau sortant</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Synthèse  Auteur : Franck Majesté - Date : 04/04/2017</dc:title>
  <dc:creator>Franck MAJESTE LABOURDENNE</dc:creator>
  <cp:keywords>aITB</cp:keywords>
  <cp:lastModifiedBy>Franck</cp:lastModifiedBy>
  <cp:revision>486</cp:revision>
  <cp:lastPrinted>2016-04-27T12:56:34Z</cp:lastPrinted>
  <dcterms:created xsi:type="dcterms:W3CDTF">2016-09-06T09:51:18Z</dcterms:created>
  <dcterms:modified xsi:type="dcterms:W3CDTF">2017-06-17T14:52:53Z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0x0101000EC1236AD5534D78845FE517BB46A6A000D6AEB002A044894198CA941BC98561B1</vt:lpwstr>
  </property>
  <property fmtid="{D5CDD505-2E9C-101B-9397-08002B2CF9AE}" pid="3" name="_ibp_SrcFolder">
    <vt:lpwstr>http://projets-pib.srv-ib.ibp/sites/GSP12585/DocumentsPartages/300 - Livrables/360 - Déploiement/364-Paramétrage/Module_NDA/GSP12585 - Présention Module NDA du 20170130.pptx</vt:lpwstr>
  </property>
  <property fmtid="{D5CDD505-2E9C-101B-9397-08002B2CF9AE}" pid="4" name="_ibp_SrcItemId">
    <vt:lpwstr>3A4WAYNU2N7A-4-1568</vt:lpwstr>
  </property>
  <property fmtid="{D5CDD505-2E9C-101B-9397-08002B2CF9AE}" pid="5" name="_dlc_DocIdItemGuid">
    <vt:lpwstr>47aac728-6253-4b3c-86e1-e710ecc47caa</vt:lpwstr>
  </property>
  <property fmtid="{D5CDD505-2E9C-101B-9397-08002B2CF9AE}" pid="6" name="_ibp_refDocUrl">
    <vt:lpwstr/>
  </property>
  <property fmtid="{D5CDD505-2E9C-101B-9397-08002B2CF9AE}" pid="7" name="_ibp_version">
    <vt:lpwstr/>
  </property>
  <property fmtid="{D5CDD505-2E9C-101B-9397-08002B2CF9AE}" pid="8" name="IbpDirectionActServ">
    <vt:lpwstr>15;#DGA|2ee77a3a-74c1-4cd0-bb05-f32ed8a13e87</vt:lpwstr>
  </property>
  <property fmtid="{D5CDD505-2E9C-101B-9397-08002B2CF9AE}" pid="9" name="IbpServiceActServTaxHTField0">
    <vt:lpwstr>COM|1e94fc89-8474-459b-816b-5c5e52683540</vt:lpwstr>
  </property>
  <property fmtid="{D5CDD505-2E9C-101B-9397-08002B2CF9AE}" pid="10" name="IbpDirectionActServTaxHTField0">
    <vt:lpwstr>DGA|2ee77a3a-74c1-4cd0-bb05-f32ed8a13e87</vt:lpwstr>
  </property>
  <property fmtid="{D5CDD505-2E9C-101B-9397-08002B2CF9AE}" pid="11" name="IbpServiceActServ">
    <vt:lpwstr>16;#COM|1e94fc89-8474-459b-816b-5c5e52683540</vt:lpwstr>
  </property>
  <property fmtid="{D5CDD505-2E9C-101B-9397-08002B2CF9AE}" pid="12" name="IbpDirection">
    <vt:lpwstr/>
  </property>
  <property fmtid="{D5CDD505-2E9C-101B-9397-08002B2CF9AE}" pid="13" name="IbpProduit">
    <vt:lpwstr/>
  </property>
  <property fmtid="{D5CDD505-2E9C-101B-9397-08002B2CF9AE}" pid="14" name="IbpDomaine">
    <vt:lpwstr/>
  </property>
  <property fmtid="{D5CDD505-2E9C-101B-9397-08002B2CF9AE}" pid="15" name="IbpAppUtil">
    <vt:lpwstr/>
  </property>
  <property fmtid="{D5CDD505-2E9C-101B-9397-08002B2CF9AE}" pid="16" name="IbpMetier">
    <vt:lpwstr/>
  </property>
  <property fmtid="{D5CDD505-2E9C-101B-9397-08002B2CF9AE}" pid="17" name="iBPTitreDuProjet">
    <vt:lpwstr>Recouvrement Provision - Sopra Banking Lending</vt:lpwstr>
  </property>
  <property fmtid="{D5CDD505-2E9C-101B-9397-08002B2CF9AE}" pid="18" name="iBPAuteurDuDocument">
    <vt:lpwstr>Pacôme JONIN</vt:lpwstr>
  </property>
  <property fmtid="{D5CDD505-2E9C-101B-9397-08002B2CF9AE}" pid="19" name="ibpGsp_Code">
    <vt:lpwstr>GSP12585</vt:lpwstr>
  </property>
  <property fmtid="{D5CDD505-2E9C-101B-9397-08002B2CF9AE}" pid="20" name="iBPTypeDuDocument">
    <vt:lpwstr>Document i-BP</vt:lpwstr>
  </property>
  <property fmtid="{D5CDD505-2E9C-101B-9397-08002B2CF9AE}" pid="21" name="IconOverlay">
    <vt:lpwstr/>
  </property>
  <property fmtid="{D5CDD505-2E9C-101B-9397-08002B2CF9AE}" pid="22" name="iBPVersionEnCours">
    <vt:lpwstr>5.0</vt:lpwstr>
  </property>
</Properties>
</file>